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9" r:id="rId11"/>
    <p:sldId id="267" r:id="rId12"/>
    <p:sldId id="268" r:id="rId13"/>
    <p:sldId id="271" r:id="rId14"/>
    <p:sldId id="272" r:id="rId15"/>
    <p:sldId id="273" r:id="rId16"/>
    <p:sldId id="276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0" r:id="rId31"/>
    <p:sldId id="289" r:id="rId32"/>
    <p:sldId id="291" r:id="rId33"/>
    <p:sldId id="292" r:id="rId34"/>
    <p:sldId id="293" r:id="rId35"/>
    <p:sldId id="294" r:id="rId36"/>
    <p:sldId id="295" r:id="rId37"/>
    <p:sldId id="296" r:id="rId3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BB8C8C-4FA8-42E5-BFD9-0A88F910BEEE}" type="doc">
      <dgm:prSet loTypeId="urn:microsoft.com/office/officeart/2005/8/layout/arrow5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EFD3733-19F6-434E-9EE6-649723E8BBE0}">
      <dgm:prSet phldrT="[Texto]"/>
      <dgm:spPr/>
      <dgm:t>
        <a:bodyPr/>
        <a:lstStyle/>
        <a:p>
          <a:r>
            <a:rPr lang="es-ES" dirty="0" smtClean="0"/>
            <a:t>UNIDADES AHORRADORAS</a:t>
          </a:r>
          <a:endParaRPr lang="es-ES" dirty="0"/>
        </a:p>
      </dgm:t>
    </dgm:pt>
    <dgm:pt modelId="{F7913ABF-F394-4D7C-8E7F-1B0F7C335AF9}" type="parTrans" cxnId="{2B74573A-221D-4A23-B548-658238C302EB}">
      <dgm:prSet/>
      <dgm:spPr/>
      <dgm:t>
        <a:bodyPr/>
        <a:lstStyle/>
        <a:p>
          <a:endParaRPr lang="es-ES"/>
        </a:p>
      </dgm:t>
    </dgm:pt>
    <dgm:pt modelId="{E389E562-8169-4A90-89A8-7C107ED9EE5A}" type="sibTrans" cxnId="{2B74573A-221D-4A23-B548-658238C302EB}">
      <dgm:prSet/>
      <dgm:spPr/>
      <dgm:t>
        <a:bodyPr/>
        <a:lstStyle/>
        <a:p>
          <a:endParaRPr lang="es-ES"/>
        </a:p>
      </dgm:t>
    </dgm:pt>
    <dgm:pt modelId="{66E033BA-2CCC-4662-9710-0EA6561ED2C3}">
      <dgm:prSet phldrT="[Texto]"/>
      <dgm:spPr/>
      <dgm:t>
        <a:bodyPr/>
        <a:lstStyle/>
        <a:p>
          <a:r>
            <a:rPr lang="es-ES" dirty="0" smtClean="0"/>
            <a:t>UNIDADES INVERSORAS</a:t>
          </a:r>
          <a:endParaRPr lang="es-ES" dirty="0"/>
        </a:p>
      </dgm:t>
    </dgm:pt>
    <dgm:pt modelId="{5AE2D31D-45CB-4C05-8A89-0BF3ADB735E4}" type="parTrans" cxnId="{4803A9E3-B8FC-4D8A-85C4-99CEA7E34F45}">
      <dgm:prSet/>
      <dgm:spPr/>
      <dgm:t>
        <a:bodyPr/>
        <a:lstStyle/>
        <a:p>
          <a:endParaRPr lang="es-ES"/>
        </a:p>
      </dgm:t>
    </dgm:pt>
    <dgm:pt modelId="{2D77864D-91C9-4757-B28C-64CDF5801AFF}" type="sibTrans" cxnId="{4803A9E3-B8FC-4D8A-85C4-99CEA7E34F45}">
      <dgm:prSet/>
      <dgm:spPr/>
      <dgm:t>
        <a:bodyPr/>
        <a:lstStyle/>
        <a:p>
          <a:endParaRPr lang="es-ES"/>
        </a:p>
      </dgm:t>
    </dgm:pt>
    <dgm:pt modelId="{0FD92894-2B34-4F6D-925C-F61BA1C5512F}" type="pres">
      <dgm:prSet presAssocID="{26BB8C8C-4FA8-42E5-BFD9-0A88F910BE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DF999EC-43E9-4267-9784-45922A7048DB}" type="pres">
      <dgm:prSet presAssocID="{1EFD3733-19F6-434E-9EE6-649723E8BBE0}" presName="arrow" presStyleLbl="node1" presStyleIdx="0" presStyleCnt="2" custScaleX="50839" custScaleY="592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9EA4A7-9D9B-4F7F-BF58-C4A5176EE968}" type="pres">
      <dgm:prSet presAssocID="{66E033BA-2CCC-4662-9710-0EA6561ED2C3}" presName="arrow" presStyleLbl="node1" presStyleIdx="1" presStyleCnt="2" custScaleX="54544" custScaleY="532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803A9E3-B8FC-4D8A-85C4-99CEA7E34F45}" srcId="{26BB8C8C-4FA8-42E5-BFD9-0A88F910BEEE}" destId="{66E033BA-2CCC-4662-9710-0EA6561ED2C3}" srcOrd="1" destOrd="0" parTransId="{5AE2D31D-45CB-4C05-8A89-0BF3ADB735E4}" sibTransId="{2D77864D-91C9-4757-B28C-64CDF5801AFF}"/>
    <dgm:cxn modelId="{97418638-8133-40DA-986E-EBB4C762750B}" type="presOf" srcId="{1EFD3733-19F6-434E-9EE6-649723E8BBE0}" destId="{DDF999EC-43E9-4267-9784-45922A7048DB}" srcOrd="0" destOrd="0" presId="urn:microsoft.com/office/officeart/2005/8/layout/arrow5"/>
    <dgm:cxn modelId="{9BE441D0-2FD3-4C83-888D-7B50E22A31E1}" type="presOf" srcId="{66E033BA-2CCC-4662-9710-0EA6561ED2C3}" destId="{039EA4A7-9D9B-4F7F-BF58-C4A5176EE968}" srcOrd="0" destOrd="0" presId="urn:microsoft.com/office/officeart/2005/8/layout/arrow5"/>
    <dgm:cxn modelId="{2B74573A-221D-4A23-B548-658238C302EB}" srcId="{26BB8C8C-4FA8-42E5-BFD9-0A88F910BEEE}" destId="{1EFD3733-19F6-434E-9EE6-649723E8BBE0}" srcOrd="0" destOrd="0" parTransId="{F7913ABF-F394-4D7C-8E7F-1B0F7C335AF9}" sibTransId="{E389E562-8169-4A90-89A8-7C107ED9EE5A}"/>
    <dgm:cxn modelId="{7A9FEEC3-4DD4-47F6-8BE2-07ABB85B3EF1}" type="presOf" srcId="{26BB8C8C-4FA8-42E5-BFD9-0A88F910BEEE}" destId="{0FD92894-2B34-4F6D-925C-F61BA1C5512F}" srcOrd="0" destOrd="0" presId="urn:microsoft.com/office/officeart/2005/8/layout/arrow5"/>
    <dgm:cxn modelId="{2A2EECC5-287F-4A2C-B759-6B430BF46264}" type="presParOf" srcId="{0FD92894-2B34-4F6D-925C-F61BA1C5512F}" destId="{DDF999EC-43E9-4267-9784-45922A7048DB}" srcOrd="0" destOrd="0" presId="urn:microsoft.com/office/officeart/2005/8/layout/arrow5"/>
    <dgm:cxn modelId="{73ADACEB-40D3-4F66-8C7F-DBA5AADE6C4F}" type="presParOf" srcId="{0FD92894-2B34-4F6D-925C-F61BA1C5512F}" destId="{039EA4A7-9D9B-4F7F-BF58-C4A5176EE968}" srcOrd="1" destOrd="0" presId="urn:microsoft.com/office/officeart/2005/8/layout/arrow5"/>
  </dgm:cxnLst>
  <dgm:bg>
    <a:noFill/>
  </dgm:bg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8484A21-3B1B-4C9C-A886-0DE5F580DA4F}" type="doc">
      <dgm:prSet loTypeId="urn:microsoft.com/office/officeart/2005/8/layout/vList5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B606C51E-B3CD-43DE-9326-989F238EC524}">
      <dgm:prSet phldrT="[Texto]"/>
      <dgm:spPr/>
      <dgm:t>
        <a:bodyPr/>
        <a:lstStyle/>
        <a:p>
          <a:r>
            <a:rPr lang="es-ES" dirty="0" smtClean="0"/>
            <a:t>VALORES DE RENTA FIJA</a:t>
          </a:r>
          <a:endParaRPr lang="es-ES" dirty="0"/>
        </a:p>
      </dgm:t>
    </dgm:pt>
    <dgm:pt modelId="{DC8F1217-4703-4172-95E1-45941FA2378B}" type="parTrans" cxnId="{03010B1B-1425-441F-979B-84F5773C5334}">
      <dgm:prSet/>
      <dgm:spPr/>
      <dgm:t>
        <a:bodyPr/>
        <a:lstStyle/>
        <a:p>
          <a:endParaRPr lang="es-ES"/>
        </a:p>
      </dgm:t>
    </dgm:pt>
    <dgm:pt modelId="{A184B8EE-2334-44F9-83FB-4B4ED9FE139F}" type="sibTrans" cxnId="{03010B1B-1425-441F-979B-84F5773C5334}">
      <dgm:prSet/>
      <dgm:spPr/>
      <dgm:t>
        <a:bodyPr/>
        <a:lstStyle/>
        <a:p>
          <a:endParaRPr lang="es-ES"/>
        </a:p>
      </dgm:t>
    </dgm:pt>
    <dgm:pt modelId="{392020C2-31CE-4EE8-A939-6444676CD983}">
      <dgm:prSet phldrT="[Texto]"/>
      <dgm:spPr/>
      <dgm:t>
        <a:bodyPr/>
        <a:lstStyle/>
        <a:p>
          <a:r>
            <a:rPr lang="es-ES" dirty="0" smtClean="0"/>
            <a:t>Acciones</a:t>
          </a:r>
          <a:endParaRPr lang="es-ES" dirty="0"/>
        </a:p>
      </dgm:t>
    </dgm:pt>
    <dgm:pt modelId="{7DFECE38-A529-4990-8BAE-E92D9FD5C26B}" type="parTrans" cxnId="{00BC0A0A-1473-420A-A660-EC26A75FE257}">
      <dgm:prSet/>
      <dgm:spPr/>
      <dgm:t>
        <a:bodyPr/>
        <a:lstStyle/>
        <a:p>
          <a:endParaRPr lang="es-ES"/>
        </a:p>
      </dgm:t>
    </dgm:pt>
    <dgm:pt modelId="{9F9134B0-65E4-4CEB-90D2-B735BE4A8882}" type="sibTrans" cxnId="{00BC0A0A-1473-420A-A660-EC26A75FE257}">
      <dgm:prSet/>
      <dgm:spPr/>
      <dgm:t>
        <a:bodyPr/>
        <a:lstStyle/>
        <a:p>
          <a:endParaRPr lang="es-ES"/>
        </a:p>
      </dgm:t>
    </dgm:pt>
    <dgm:pt modelId="{499433AF-9791-4B8C-BBEB-52346606BE15}">
      <dgm:prSet phldrT="[Texto]"/>
      <dgm:spPr/>
      <dgm:t>
        <a:bodyPr/>
        <a:lstStyle/>
        <a:p>
          <a:r>
            <a:rPr lang="es-ES" dirty="0" smtClean="0"/>
            <a:t>VALORES DE RENTA FIJA</a:t>
          </a:r>
          <a:endParaRPr lang="es-ES" dirty="0"/>
        </a:p>
      </dgm:t>
    </dgm:pt>
    <dgm:pt modelId="{475FB280-12AF-4267-B08C-00A6516A777C}" type="parTrans" cxnId="{33292EC7-0CEA-4139-8D11-607EE2B39DFF}">
      <dgm:prSet/>
      <dgm:spPr/>
      <dgm:t>
        <a:bodyPr/>
        <a:lstStyle/>
        <a:p>
          <a:endParaRPr lang="es-ES"/>
        </a:p>
      </dgm:t>
    </dgm:pt>
    <dgm:pt modelId="{E3312B8F-28EF-426A-A41C-A4F70FB053C4}" type="sibTrans" cxnId="{33292EC7-0CEA-4139-8D11-607EE2B39DFF}">
      <dgm:prSet/>
      <dgm:spPr/>
      <dgm:t>
        <a:bodyPr/>
        <a:lstStyle/>
        <a:p>
          <a:endParaRPr lang="es-ES"/>
        </a:p>
      </dgm:t>
    </dgm:pt>
    <dgm:pt modelId="{2FBB8084-BF64-475D-86BE-348BCF26EB46}">
      <dgm:prSet phldrT="[Texto]"/>
      <dgm:spPr/>
      <dgm:t>
        <a:bodyPr/>
        <a:lstStyle/>
        <a:p>
          <a:r>
            <a:rPr lang="es-ES" dirty="0" smtClean="0"/>
            <a:t>Obligaciones y bonos</a:t>
          </a:r>
          <a:endParaRPr lang="es-ES" dirty="0"/>
        </a:p>
      </dgm:t>
    </dgm:pt>
    <dgm:pt modelId="{CF5C8767-FBC5-47FD-8212-21054FA6F8CB}" type="parTrans" cxnId="{F6AC3D15-C46E-4472-AC92-3FD53C4C32A4}">
      <dgm:prSet/>
      <dgm:spPr/>
      <dgm:t>
        <a:bodyPr/>
        <a:lstStyle/>
        <a:p>
          <a:endParaRPr lang="es-ES"/>
        </a:p>
      </dgm:t>
    </dgm:pt>
    <dgm:pt modelId="{19E018E6-9A0E-4BB3-922D-7B921456799B}" type="sibTrans" cxnId="{F6AC3D15-C46E-4472-AC92-3FD53C4C32A4}">
      <dgm:prSet/>
      <dgm:spPr/>
      <dgm:t>
        <a:bodyPr/>
        <a:lstStyle/>
        <a:p>
          <a:endParaRPr lang="es-ES"/>
        </a:p>
      </dgm:t>
    </dgm:pt>
    <dgm:pt modelId="{FA907D01-6F2D-420C-B836-641EBCF44247}">
      <dgm:prSet phldrT="[Texto]"/>
      <dgm:spPr/>
      <dgm:t>
        <a:bodyPr/>
        <a:lstStyle/>
        <a:p>
          <a:r>
            <a:rPr lang="es-ES" dirty="0" smtClean="0"/>
            <a:t>VALORES DE RENTA FIJA CONVERTIBLES</a:t>
          </a:r>
          <a:endParaRPr lang="es-ES" dirty="0"/>
        </a:p>
      </dgm:t>
    </dgm:pt>
    <dgm:pt modelId="{D8C8A62F-86FF-45C9-B876-94405C0CEB68}" type="parTrans" cxnId="{23B7391E-90FA-4905-BF0D-EE944648FBEF}">
      <dgm:prSet/>
      <dgm:spPr/>
      <dgm:t>
        <a:bodyPr/>
        <a:lstStyle/>
        <a:p>
          <a:endParaRPr lang="es-ES"/>
        </a:p>
      </dgm:t>
    </dgm:pt>
    <dgm:pt modelId="{74E5E563-C14B-4CD1-BC4A-40CF081ED127}" type="sibTrans" cxnId="{23B7391E-90FA-4905-BF0D-EE944648FBEF}">
      <dgm:prSet/>
      <dgm:spPr/>
      <dgm:t>
        <a:bodyPr/>
        <a:lstStyle/>
        <a:p>
          <a:endParaRPr lang="es-ES"/>
        </a:p>
      </dgm:t>
    </dgm:pt>
    <dgm:pt modelId="{DCE5BDA9-2486-45E0-9998-085B3E406E25}">
      <dgm:prSet phldrT="[Texto]"/>
      <dgm:spPr/>
      <dgm:t>
        <a:bodyPr/>
        <a:lstStyle/>
        <a:p>
          <a:r>
            <a:rPr lang="es-ES" dirty="0" smtClean="0"/>
            <a:t>Acciones convertibles en acciones</a:t>
          </a:r>
          <a:endParaRPr lang="es-ES" dirty="0"/>
        </a:p>
      </dgm:t>
    </dgm:pt>
    <dgm:pt modelId="{189CFD5F-1683-4063-9AAC-B9CEB924500D}" type="parTrans" cxnId="{DD5E902D-4536-4FBB-A5FE-625BDF60B396}">
      <dgm:prSet/>
      <dgm:spPr/>
      <dgm:t>
        <a:bodyPr/>
        <a:lstStyle/>
        <a:p>
          <a:endParaRPr lang="es-ES"/>
        </a:p>
      </dgm:t>
    </dgm:pt>
    <dgm:pt modelId="{1F53A554-38AF-4703-876A-867E6C1D38DC}" type="sibTrans" cxnId="{DD5E902D-4536-4FBB-A5FE-625BDF60B396}">
      <dgm:prSet/>
      <dgm:spPr/>
      <dgm:t>
        <a:bodyPr/>
        <a:lstStyle/>
        <a:p>
          <a:endParaRPr lang="es-ES"/>
        </a:p>
      </dgm:t>
    </dgm:pt>
    <dgm:pt modelId="{0706CD5B-1944-4E22-BC9B-4AAA057B8532}">
      <dgm:prSet phldrT="[Texto]"/>
      <dgm:spPr/>
      <dgm:t>
        <a:bodyPr/>
        <a:lstStyle/>
        <a:p>
          <a:r>
            <a:rPr lang="es-ES" dirty="0" smtClean="0"/>
            <a:t>Pagarés</a:t>
          </a:r>
          <a:endParaRPr lang="es-ES" dirty="0"/>
        </a:p>
      </dgm:t>
    </dgm:pt>
    <dgm:pt modelId="{26CD63A3-182D-4B4B-85A5-1A91A7E2C38C}" type="parTrans" cxnId="{A74643AA-C4CB-4FE6-8EA4-33F619B39A78}">
      <dgm:prSet/>
      <dgm:spPr/>
      <dgm:t>
        <a:bodyPr/>
        <a:lstStyle/>
        <a:p>
          <a:endParaRPr lang="es-ES"/>
        </a:p>
      </dgm:t>
    </dgm:pt>
    <dgm:pt modelId="{9F998316-0691-472F-B77D-C98D62EA8195}" type="sibTrans" cxnId="{A74643AA-C4CB-4FE6-8EA4-33F619B39A78}">
      <dgm:prSet/>
      <dgm:spPr/>
      <dgm:t>
        <a:bodyPr/>
        <a:lstStyle/>
        <a:p>
          <a:endParaRPr lang="es-ES"/>
        </a:p>
      </dgm:t>
    </dgm:pt>
    <dgm:pt modelId="{91EA0DA3-2129-4DFF-AF16-1458FCCA3FD1}">
      <dgm:prSet phldrT="[Texto]"/>
      <dgm:spPr/>
      <dgm:t>
        <a:bodyPr/>
        <a:lstStyle/>
        <a:p>
          <a:r>
            <a:rPr lang="es-ES" dirty="0" smtClean="0"/>
            <a:t>Letras del tesoro</a:t>
          </a:r>
          <a:endParaRPr lang="es-ES" dirty="0"/>
        </a:p>
      </dgm:t>
    </dgm:pt>
    <dgm:pt modelId="{24FECFEC-1566-4EB6-94EA-71B0079C41E7}" type="parTrans" cxnId="{11167639-F666-44DC-8F82-B214C87FBE32}">
      <dgm:prSet/>
      <dgm:spPr/>
      <dgm:t>
        <a:bodyPr/>
        <a:lstStyle/>
        <a:p>
          <a:endParaRPr lang="es-ES"/>
        </a:p>
      </dgm:t>
    </dgm:pt>
    <dgm:pt modelId="{E9C49406-5FD0-4632-BE22-2544737896FD}" type="sibTrans" cxnId="{11167639-F666-44DC-8F82-B214C87FBE32}">
      <dgm:prSet/>
      <dgm:spPr/>
      <dgm:t>
        <a:bodyPr/>
        <a:lstStyle/>
        <a:p>
          <a:endParaRPr lang="es-ES"/>
        </a:p>
      </dgm:t>
    </dgm:pt>
    <dgm:pt modelId="{E7629DA6-DDA6-4E88-9572-409E4F01FC2A}" type="pres">
      <dgm:prSet presAssocID="{68484A21-3B1B-4C9C-A886-0DE5F580DA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B8DAEAD-ACE0-4204-BBB1-EC8EC8B1FC6E}" type="pres">
      <dgm:prSet presAssocID="{B606C51E-B3CD-43DE-9326-989F238EC524}" presName="linNode" presStyleCnt="0"/>
      <dgm:spPr/>
    </dgm:pt>
    <dgm:pt modelId="{2488D06E-E4C2-4805-80C1-B12963224C34}" type="pres">
      <dgm:prSet presAssocID="{B606C51E-B3CD-43DE-9326-989F238EC52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AC96AA-24B6-44AC-A2CA-D5247D63C679}" type="pres">
      <dgm:prSet presAssocID="{B606C51E-B3CD-43DE-9326-989F238EC52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DA9461-A636-410E-B57E-5B103966C09C}" type="pres">
      <dgm:prSet presAssocID="{A184B8EE-2334-44F9-83FB-4B4ED9FE139F}" presName="sp" presStyleCnt="0"/>
      <dgm:spPr/>
    </dgm:pt>
    <dgm:pt modelId="{24FA4048-0595-4002-B57D-4E5237E39194}" type="pres">
      <dgm:prSet presAssocID="{499433AF-9791-4B8C-BBEB-52346606BE15}" presName="linNode" presStyleCnt="0"/>
      <dgm:spPr/>
    </dgm:pt>
    <dgm:pt modelId="{D34972A4-A0D9-4642-9C51-E519B0886575}" type="pres">
      <dgm:prSet presAssocID="{499433AF-9791-4B8C-BBEB-52346606BE1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92B1B0-4A0B-4EAE-B20F-4EBF0246EE19}" type="pres">
      <dgm:prSet presAssocID="{499433AF-9791-4B8C-BBEB-52346606BE1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464EA6-0611-49CE-AB64-021CDA9C94F6}" type="pres">
      <dgm:prSet presAssocID="{E3312B8F-28EF-426A-A41C-A4F70FB053C4}" presName="sp" presStyleCnt="0"/>
      <dgm:spPr/>
    </dgm:pt>
    <dgm:pt modelId="{B30E203A-78B4-4502-971C-D3B578657175}" type="pres">
      <dgm:prSet presAssocID="{FA907D01-6F2D-420C-B836-641EBCF44247}" presName="linNode" presStyleCnt="0"/>
      <dgm:spPr/>
    </dgm:pt>
    <dgm:pt modelId="{DAB19588-3676-454A-9B77-7A79BED11306}" type="pres">
      <dgm:prSet presAssocID="{FA907D01-6F2D-420C-B836-641EBCF4424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429BC9-CA7A-4EF4-8DB2-2D653D482BC3}" type="pres">
      <dgm:prSet presAssocID="{FA907D01-6F2D-420C-B836-641EBCF4424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CCF64EA-C70D-42B3-8D06-96EA45AAE837}" type="presOf" srcId="{B606C51E-B3CD-43DE-9326-989F238EC524}" destId="{2488D06E-E4C2-4805-80C1-B12963224C34}" srcOrd="0" destOrd="0" presId="urn:microsoft.com/office/officeart/2005/8/layout/vList5"/>
    <dgm:cxn modelId="{C4DB5F0F-4B4D-44D9-AB95-840CDBEDAB07}" type="presOf" srcId="{0706CD5B-1944-4E22-BC9B-4AAA057B8532}" destId="{E492B1B0-4A0B-4EAE-B20F-4EBF0246EE19}" srcOrd="0" destOrd="1" presId="urn:microsoft.com/office/officeart/2005/8/layout/vList5"/>
    <dgm:cxn modelId="{9B4089AC-D2D7-4D87-A877-2361C3F067FC}" type="presOf" srcId="{FA907D01-6F2D-420C-B836-641EBCF44247}" destId="{DAB19588-3676-454A-9B77-7A79BED11306}" srcOrd="0" destOrd="0" presId="urn:microsoft.com/office/officeart/2005/8/layout/vList5"/>
    <dgm:cxn modelId="{00BC0A0A-1473-420A-A660-EC26A75FE257}" srcId="{B606C51E-B3CD-43DE-9326-989F238EC524}" destId="{392020C2-31CE-4EE8-A939-6444676CD983}" srcOrd="0" destOrd="0" parTransId="{7DFECE38-A529-4990-8BAE-E92D9FD5C26B}" sibTransId="{9F9134B0-65E4-4CEB-90D2-B735BE4A8882}"/>
    <dgm:cxn modelId="{47CAB4A8-012A-4181-9759-315AC942F543}" type="presOf" srcId="{DCE5BDA9-2486-45E0-9998-085B3E406E25}" destId="{7A429BC9-CA7A-4EF4-8DB2-2D653D482BC3}" srcOrd="0" destOrd="0" presId="urn:microsoft.com/office/officeart/2005/8/layout/vList5"/>
    <dgm:cxn modelId="{A74643AA-C4CB-4FE6-8EA4-33F619B39A78}" srcId="{499433AF-9791-4B8C-BBEB-52346606BE15}" destId="{0706CD5B-1944-4E22-BC9B-4AAA057B8532}" srcOrd="1" destOrd="0" parTransId="{26CD63A3-182D-4B4B-85A5-1A91A7E2C38C}" sibTransId="{9F998316-0691-472F-B77D-C98D62EA8195}"/>
    <dgm:cxn modelId="{37FD6E03-5520-4241-BD68-3F6FAC3EAD43}" type="presOf" srcId="{392020C2-31CE-4EE8-A939-6444676CD983}" destId="{34AC96AA-24B6-44AC-A2CA-D5247D63C679}" srcOrd="0" destOrd="0" presId="urn:microsoft.com/office/officeart/2005/8/layout/vList5"/>
    <dgm:cxn modelId="{E16404C4-610C-4F6B-BDD4-FDD9055EB36B}" type="presOf" srcId="{499433AF-9791-4B8C-BBEB-52346606BE15}" destId="{D34972A4-A0D9-4642-9C51-E519B0886575}" srcOrd="0" destOrd="0" presId="urn:microsoft.com/office/officeart/2005/8/layout/vList5"/>
    <dgm:cxn modelId="{11167639-F666-44DC-8F82-B214C87FBE32}" srcId="{499433AF-9791-4B8C-BBEB-52346606BE15}" destId="{91EA0DA3-2129-4DFF-AF16-1458FCCA3FD1}" srcOrd="2" destOrd="0" parTransId="{24FECFEC-1566-4EB6-94EA-71B0079C41E7}" sibTransId="{E9C49406-5FD0-4632-BE22-2544737896FD}"/>
    <dgm:cxn modelId="{0AAD6221-70FB-44B3-8F03-CBE0DEBF8B97}" type="presOf" srcId="{91EA0DA3-2129-4DFF-AF16-1458FCCA3FD1}" destId="{E492B1B0-4A0B-4EAE-B20F-4EBF0246EE19}" srcOrd="0" destOrd="2" presId="urn:microsoft.com/office/officeart/2005/8/layout/vList5"/>
    <dgm:cxn modelId="{717C4108-82B5-4E7C-8163-DC337254E481}" type="presOf" srcId="{68484A21-3B1B-4C9C-A886-0DE5F580DA4F}" destId="{E7629DA6-DDA6-4E88-9572-409E4F01FC2A}" srcOrd="0" destOrd="0" presId="urn:microsoft.com/office/officeart/2005/8/layout/vList5"/>
    <dgm:cxn modelId="{23B7391E-90FA-4905-BF0D-EE944648FBEF}" srcId="{68484A21-3B1B-4C9C-A886-0DE5F580DA4F}" destId="{FA907D01-6F2D-420C-B836-641EBCF44247}" srcOrd="2" destOrd="0" parTransId="{D8C8A62F-86FF-45C9-B876-94405C0CEB68}" sibTransId="{74E5E563-C14B-4CD1-BC4A-40CF081ED127}"/>
    <dgm:cxn modelId="{DD5E902D-4536-4FBB-A5FE-625BDF60B396}" srcId="{FA907D01-6F2D-420C-B836-641EBCF44247}" destId="{DCE5BDA9-2486-45E0-9998-085B3E406E25}" srcOrd="0" destOrd="0" parTransId="{189CFD5F-1683-4063-9AAC-B9CEB924500D}" sibTransId="{1F53A554-38AF-4703-876A-867E6C1D38DC}"/>
    <dgm:cxn modelId="{79C7410F-A5B7-4AE3-9208-ACAF3F6CA5BE}" type="presOf" srcId="{2FBB8084-BF64-475D-86BE-348BCF26EB46}" destId="{E492B1B0-4A0B-4EAE-B20F-4EBF0246EE19}" srcOrd="0" destOrd="0" presId="urn:microsoft.com/office/officeart/2005/8/layout/vList5"/>
    <dgm:cxn modelId="{F6AC3D15-C46E-4472-AC92-3FD53C4C32A4}" srcId="{499433AF-9791-4B8C-BBEB-52346606BE15}" destId="{2FBB8084-BF64-475D-86BE-348BCF26EB46}" srcOrd="0" destOrd="0" parTransId="{CF5C8767-FBC5-47FD-8212-21054FA6F8CB}" sibTransId="{19E018E6-9A0E-4BB3-922D-7B921456799B}"/>
    <dgm:cxn modelId="{03010B1B-1425-441F-979B-84F5773C5334}" srcId="{68484A21-3B1B-4C9C-A886-0DE5F580DA4F}" destId="{B606C51E-B3CD-43DE-9326-989F238EC524}" srcOrd="0" destOrd="0" parTransId="{DC8F1217-4703-4172-95E1-45941FA2378B}" sibTransId="{A184B8EE-2334-44F9-83FB-4B4ED9FE139F}"/>
    <dgm:cxn modelId="{33292EC7-0CEA-4139-8D11-607EE2B39DFF}" srcId="{68484A21-3B1B-4C9C-A886-0DE5F580DA4F}" destId="{499433AF-9791-4B8C-BBEB-52346606BE15}" srcOrd="1" destOrd="0" parTransId="{475FB280-12AF-4267-B08C-00A6516A777C}" sibTransId="{E3312B8F-28EF-426A-A41C-A4F70FB053C4}"/>
    <dgm:cxn modelId="{5E3315FA-E365-46EB-9427-F729A3BCD09E}" type="presParOf" srcId="{E7629DA6-DDA6-4E88-9572-409E4F01FC2A}" destId="{7B8DAEAD-ACE0-4204-BBB1-EC8EC8B1FC6E}" srcOrd="0" destOrd="0" presId="urn:microsoft.com/office/officeart/2005/8/layout/vList5"/>
    <dgm:cxn modelId="{E9250EEA-B573-4F71-8CE8-83E9FE8FBCA1}" type="presParOf" srcId="{7B8DAEAD-ACE0-4204-BBB1-EC8EC8B1FC6E}" destId="{2488D06E-E4C2-4805-80C1-B12963224C34}" srcOrd="0" destOrd="0" presId="urn:microsoft.com/office/officeart/2005/8/layout/vList5"/>
    <dgm:cxn modelId="{AAC99BCD-58A7-4D9F-9106-416574DA4913}" type="presParOf" srcId="{7B8DAEAD-ACE0-4204-BBB1-EC8EC8B1FC6E}" destId="{34AC96AA-24B6-44AC-A2CA-D5247D63C679}" srcOrd="1" destOrd="0" presId="urn:microsoft.com/office/officeart/2005/8/layout/vList5"/>
    <dgm:cxn modelId="{5AC3EC80-3873-45DC-BB34-577DDC183F96}" type="presParOf" srcId="{E7629DA6-DDA6-4E88-9572-409E4F01FC2A}" destId="{BFDA9461-A636-410E-B57E-5B103966C09C}" srcOrd="1" destOrd="0" presId="urn:microsoft.com/office/officeart/2005/8/layout/vList5"/>
    <dgm:cxn modelId="{8CFF683D-4DC0-439A-A4BC-931ED5C28487}" type="presParOf" srcId="{E7629DA6-DDA6-4E88-9572-409E4F01FC2A}" destId="{24FA4048-0595-4002-B57D-4E5237E39194}" srcOrd="2" destOrd="0" presId="urn:microsoft.com/office/officeart/2005/8/layout/vList5"/>
    <dgm:cxn modelId="{B1458932-1051-4AC6-94BD-3CADAD795B82}" type="presParOf" srcId="{24FA4048-0595-4002-B57D-4E5237E39194}" destId="{D34972A4-A0D9-4642-9C51-E519B0886575}" srcOrd="0" destOrd="0" presId="urn:microsoft.com/office/officeart/2005/8/layout/vList5"/>
    <dgm:cxn modelId="{B13639E5-D974-4B32-A987-EC0E4E9608C9}" type="presParOf" srcId="{24FA4048-0595-4002-B57D-4E5237E39194}" destId="{E492B1B0-4A0B-4EAE-B20F-4EBF0246EE19}" srcOrd="1" destOrd="0" presId="urn:microsoft.com/office/officeart/2005/8/layout/vList5"/>
    <dgm:cxn modelId="{8C272068-6156-4653-8DFC-C40597B3BDD3}" type="presParOf" srcId="{E7629DA6-DDA6-4E88-9572-409E4F01FC2A}" destId="{3B464EA6-0611-49CE-AB64-021CDA9C94F6}" srcOrd="3" destOrd="0" presId="urn:microsoft.com/office/officeart/2005/8/layout/vList5"/>
    <dgm:cxn modelId="{7115D8F6-7B96-426E-8E8C-9BE3D299C825}" type="presParOf" srcId="{E7629DA6-DDA6-4E88-9572-409E4F01FC2A}" destId="{B30E203A-78B4-4502-971C-D3B578657175}" srcOrd="4" destOrd="0" presId="urn:microsoft.com/office/officeart/2005/8/layout/vList5"/>
    <dgm:cxn modelId="{578663D1-4196-49AC-8A76-DDAB5A81719F}" type="presParOf" srcId="{B30E203A-78B4-4502-971C-D3B578657175}" destId="{DAB19588-3676-454A-9B77-7A79BED11306}" srcOrd="0" destOrd="0" presId="urn:microsoft.com/office/officeart/2005/8/layout/vList5"/>
    <dgm:cxn modelId="{B76EF1EC-86E0-4D67-A472-249A4323711E}" type="presParOf" srcId="{B30E203A-78B4-4502-971C-D3B578657175}" destId="{7A429BC9-CA7A-4EF4-8DB2-2D653D482BC3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CE2EB4-702A-420A-9245-CD63FB2FF537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3F9085-9258-4E33-8559-263B75253FAA}">
      <dgm:prSet phldrT="[Texto]"/>
      <dgm:spPr/>
      <dgm:t>
        <a:bodyPr/>
        <a:lstStyle/>
        <a:p>
          <a:r>
            <a:rPr lang="es-ES" dirty="0" smtClean="0"/>
            <a:t>Activos primarios</a:t>
          </a:r>
          <a:endParaRPr lang="es-ES" dirty="0"/>
        </a:p>
      </dgm:t>
    </dgm:pt>
    <dgm:pt modelId="{5E7B5099-F02C-49AA-978A-76CB8CFDEBD5}" type="parTrans" cxnId="{D4E6E01D-902F-4114-8E03-898DDA39004A}">
      <dgm:prSet/>
      <dgm:spPr/>
      <dgm:t>
        <a:bodyPr/>
        <a:lstStyle/>
        <a:p>
          <a:endParaRPr lang="es-ES"/>
        </a:p>
      </dgm:t>
    </dgm:pt>
    <dgm:pt modelId="{13903F16-4511-4BDE-AA7B-BB6177080D19}" type="sibTrans" cxnId="{D4E6E01D-902F-4114-8E03-898DDA39004A}">
      <dgm:prSet/>
      <dgm:spPr/>
      <dgm:t>
        <a:bodyPr/>
        <a:lstStyle/>
        <a:p>
          <a:endParaRPr lang="es-ES"/>
        </a:p>
      </dgm:t>
    </dgm:pt>
    <dgm:pt modelId="{505BE8AC-D418-4631-9128-BAEE6401C56D}">
      <dgm:prSet phldrT="[Texto]"/>
      <dgm:spPr/>
      <dgm:t>
        <a:bodyPr/>
        <a:lstStyle/>
        <a:p>
          <a:r>
            <a:rPr lang="es-ES" dirty="0" smtClean="0"/>
            <a:t>Acciones</a:t>
          </a:r>
          <a:endParaRPr lang="es-ES" dirty="0"/>
        </a:p>
      </dgm:t>
    </dgm:pt>
    <dgm:pt modelId="{894B5C41-EECF-4AC1-AB52-1B72744B8946}" type="parTrans" cxnId="{929B63AF-52B9-4521-97CE-32B6F954EAE2}">
      <dgm:prSet/>
      <dgm:spPr/>
      <dgm:t>
        <a:bodyPr/>
        <a:lstStyle/>
        <a:p>
          <a:endParaRPr lang="es-ES"/>
        </a:p>
      </dgm:t>
    </dgm:pt>
    <dgm:pt modelId="{E33F41A4-D28B-49E5-B5A2-EC8E5032BEC1}" type="sibTrans" cxnId="{929B63AF-52B9-4521-97CE-32B6F954EAE2}">
      <dgm:prSet/>
      <dgm:spPr/>
      <dgm:t>
        <a:bodyPr/>
        <a:lstStyle/>
        <a:p>
          <a:endParaRPr lang="es-ES"/>
        </a:p>
      </dgm:t>
    </dgm:pt>
    <dgm:pt modelId="{D15ECC5E-0F02-43DF-B473-904A045EF5A9}">
      <dgm:prSet phldrT="[Texto]"/>
      <dgm:spPr/>
      <dgm:t>
        <a:bodyPr/>
        <a:lstStyle/>
        <a:p>
          <a:r>
            <a:rPr lang="es-ES" dirty="0" smtClean="0"/>
            <a:t>Deuda del Estado</a:t>
          </a:r>
          <a:endParaRPr lang="es-ES" dirty="0"/>
        </a:p>
      </dgm:t>
    </dgm:pt>
    <dgm:pt modelId="{D0332FD4-4E00-4BA6-B09E-0568CEE633DA}" type="parTrans" cxnId="{25CCFC97-AB76-43B5-B6B7-8084BE30B198}">
      <dgm:prSet/>
      <dgm:spPr/>
      <dgm:t>
        <a:bodyPr/>
        <a:lstStyle/>
        <a:p>
          <a:endParaRPr lang="es-ES"/>
        </a:p>
      </dgm:t>
    </dgm:pt>
    <dgm:pt modelId="{A15E4E53-A8F2-4192-8F88-0204DC11A9F7}" type="sibTrans" cxnId="{25CCFC97-AB76-43B5-B6B7-8084BE30B198}">
      <dgm:prSet/>
      <dgm:spPr/>
      <dgm:t>
        <a:bodyPr/>
        <a:lstStyle/>
        <a:p>
          <a:endParaRPr lang="es-ES"/>
        </a:p>
      </dgm:t>
    </dgm:pt>
    <dgm:pt modelId="{BEFC446F-ED8A-4484-B685-FD9E6035F80B}">
      <dgm:prSet phldrT="[Texto]"/>
      <dgm:spPr/>
      <dgm:t>
        <a:bodyPr/>
        <a:lstStyle/>
        <a:p>
          <a:r>
            <a:rPr lang="es-ES" dirty="0" smtClean="0"/>
            <a:t>Activos financieros</a:t>
          </a:r>
          <a:endParaRPr lang="es-ES" dirty="0"/>
        </a:p>
      </dgm:t>
    </dgm:pt>
    <dgm:pt modelId="{0E209ABC-D139-4191-8272-2EE5E5055C22}" type="parTrans" cxnId="{C5CB0EBA-CD1D-4E19-B743-3E8CE651A03B}">
      <dgm:prSet/>
      <dgm:spPr/>
      <dgm:t>
        <a:bodyPr/>
        <a:lstStyle/>
        <a:p>
          <a:endParaRPr lang="es-ES"/>
        </a:p>
      </dgm:t>
    </dgm:pt>
    <dgm:pt modelId="{D31C190D-51DA-47AF-AF68-933EE1CFC94F}" type="sibTrans" cxnId="{C5CB0EBA-CD1D-4E19-B743-3E8CE651A03B}">
      <dgm:prSet/>
      <dgm:spPr/>
      <dgm:t>
        <a:bodyPr/>
        <a:lstStyle/>
        <a:p>
          <a:endParaRPr lang="es-ES"/>
        </a:p>
      </dgm:t>
    </dgm:pt>
    <dgm:pt modelId="{920E776D-F0C7-442C-896F-818672388437}">
      <dgm:prSet phldrT="[Texto]"/>
      <dgm:spPr/>
      <dgm:t>
        <a:bodyPr/>
        <a:lstStyle/>
        <a:p>
          <a:r>
            <a:rPr lang="es-ES" dirty="0" smtClean="0"/>
            <a:t>Cuentas bancarias</a:t>
          </a:r>
          <a:endParaRPr lang="es-ES" dirty="0"/>
        </a:p>
      </dgm:t>
    </dgm:pt>
    <dgm:pt modelId="{B85CCAD7-3216-4E07-A91D-8F8C2D709DE3}" type="parTrans" cxnId="{0F20A0D6-F22E-45DC-B74E-31B495920545}">
      <dgm:prSet/>
      <dgm:spPr/>
      <dgm:t>
        <a:bodyPr/>
        <a:lstStyle/>
        <a:p>
          <a:endParaRPr lang="es-ES"/>
        </a:p>
      </dgm:t>
    </dgm:pt>
    <dgm:pt modelId="{2B2AAAE8-45D2-4F8E-BBDC-77BC0F815E0C}" type="sibTrans" cxnId="{0F20A0D6-F22E-45DC-B74E-31B495920545}">
      <dgm:prSet/>
      <dgm:spPr/>
      <dgm:t>
        <a:bodyPr/>
        <a:lstStyle/>
        <a:p>
          <a:endParaRPr lang="es-ES"/>
        </a:p>
      </dgm:t>
    </dgm:pt>
    <dgm:pt modelId="{2CE14873-C97C-4FE5-A99F-46600F2FAB2F}">
      <dgm:prSet phldrT="[Texto]"/>
      <dgm:spPr/>
      <dgm:t>
        <a:bodyPr/>
        <a:lstStyle/>
        <a:p>
          <a:r>
            <a:rPr lang="es-ES" dirty="0" smtClean="0"/>
            <a:t>Depósitos a plazos</a:t>
          </a:r>
          <a:endParaRPr lang="es-ES" dirty="0"/>
        </a:p>
      </dgm:t>
    </dgm:pt>
    <dgm:pt modelId="{D190F9CF-4878-4FB2-B1BD-94934322FD11}" type="parTrans" cxnId="{B0576735-86BA-4FBA-97A2-5FFA52FC630E}">
      <dgm:prSet/>
      <dgm:spPr/>
      <dgm:t>
        <a:bodyPr/>
        <a:lstStyle/>
        <a:p>
          <a:endParaRPr lang="es-ES"/>
        </a:p>
      </dgm:t>
    </dgm:pt>
    <dgm:pt modelId="{C8D99C17-2EDD-41DA-9703-1E2B359DBE34}" type="sibTrans" cxnId="{B0576735-86BA-4FBA-97A2-5FFA52FC630E}">
      <dgm:prSet/>
      <dgm:spPr/>
      <dgm:t>
        <a:bodyPr/>
        <a:lstStyle/>
        <a:p>
          <a:endParaRPr lang="es-ES"/>
        </a:p>
      </dgm:t>
    </dgm:pt>
    <dgm:pt modelId="{798DB262-F8A2-4D45-9725-EC8FEEB25C30}">
      <dgm:prSet phldrT="[Texto]"/>
      <dgm:spPr/>
      <dgm:t>
        <a:bodyPr/>
        <a:lstStyle/>
        <a:p>
          <a:r>
            <a:rPr lang="es-ES" dirty="0" smtClean="0"/>
            <a:t>Obligaciones y bonos</a:t>
          </a:r>
          <a:endParaRPr lang="es-ES" dirty="0"/>
        </a:p>
      </dgm:t>
    </dgm:pt>
    <dgm:pt modelId="{57C65F93-9684-4BEB-90D9-01626ED320EC}" type="parTrans" cxnId="{A8B256F1-109E-41D8-851E-B3CC2B01869F}">
      <dgm:prSet/>
      <dgm:spPr/>
    </dgm:pt>
    <dgm:pt modelId="{103789E9-C47F-4466-924F-DCCC358704DA}" type="sibTrans" cxnId="{A8B256F1-109E-41D8-851E-B3CC2B01869F}">
      <dgm:prSet/>
      <dgm:spPr/>
    </dgm:pt>
    <dgm:pt modelId="{29796E0A-11D8-47CD-ADBF-5EFF7982A88A}">
      <dgm:prSet phldrT="[Texto]"/>
      <dgm:spPr/>
      <dgm:t>
        <a:bodyPr/>
        <a:lstStyle/>
        <a:p>
          <a:r>
            <a:rPr lang="es-ES" dirty="0" smtClean="0"/>
            <a:t>Fondos de Inversión</a:t>
          </a:r>
          <a:endParaRPr lang="es-ES" dirty="0"/>
        </a:p>
      </dgm:t>
    </dgm:pt>
    <dgm:pt modelId="{C0418FAD-777C-4B79-9109-0EDE744864D7}" type="parTrans" cxnId="{8BB92C86-029B-40A7-A033-DFE84BFB3CC0}">
      <dgm:prSet/>
      <dgm:spPr/>
    </dgm:pt>
    <dgm:pt modelId="{B8D47693-7218-45F4-8D94-FC3F6E87BBD9}" type="sibTrans" cxnId="{8BB92C86-029B-40A7-A033-DFE84BFB3CC0}">
      <dgm:prSet/>
      <dgm:spPr/>
    </dgm:pt>
    <dgm:pt modelId="{D494FACF-4C75-4B5B-B947-586E758FC101}" type="pres">
      <dgm:prSet presAssocID="{FBCE2EB4-702A-420A-9245-CD63FB2FF5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7F34AD5-3041-4A30-B68F-605FF58DFF63}" type="pres">
      <dgm:prSet presAssocID="{143F9085-9258-4E33-8559-263B75253FAA}" presName="linNode" presStyleCnt="0"/>
      <dgm:spPr/>
    </dgm:pt>
    <dgm:pt modelId="{061DF9DD-B230-4408-8AD7-62C0798F559A}" type="pres">
      <dgm:prSet presAssocID="{143F9085-9258-4E33-8559-263B75253FA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29C136-E834-444E-82A4-48260646FFFA}" type="pres">
      <dgm:prSet presAssocID="{143F9085-9258-4E33-8559-263B75253FAA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557541-9D5A-47E4-83BE-E38F19B963B9}" type="pres">
      <dgm:prSet presAssocID="{13903F16-4511-4BDE-AA7B-BB6177080D19}" presName="sp" presStyleCnt="0"/>
      <dgm:spPr/>
    </dgm:pt>
    <dgm:pt modelId="{443DE4A6-7A51-4BEB-A1F2-BBE34B88BACF}" type="pres">
      <dgm:prSet presAssocID="{BEFC446F-ED8A-4484-B685-FD9E6035F80B}" presName="linNode" presStyleCnt="0"/>
      <dgm:spPr/>
    </dgm:pt>
    <dgm:pt modelId="{929AC425-3863-458B-8ACC-89CACA3BCC83}" type="pres">
      <dgm:prSet presAssocID="{BEFC446F-ED8A-4484-B685-FD9E6035F80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941FE8-9F23-4996-90B2-B6E1D2F5222E}" type="pres">
      <dgm:prSet presAssocID="{BEFC446F-ED8A-4484-B685-FD9E6035F80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E6E01D-902F-4114-8E03-898DDA39004A}" srcId="{FBCE2EB4-702A-420A-9245-CD63FB2FF537}" destId="{143F9085-9258-4E33-8559-263B75253FAA}" srcOrd="0" destOrd="0" parTransId="{5E7B5099-F02C-49AA-978A-76CB8CFDEBD5}" sibTransId="{13903F16-4511-4BDE-AA7B-BB6177080D19}"/>
    <dgm:cxn modelId="{90C7AFC6-E3B7-4C5A-A663-89551F63396C}" type="presOf" srcId="{D15ECC5E-0F02-43DF-B473-904A045EF5A9}" destId="{9429C136-E834-444E-82A4-48260646FFFA}" srcOrd="0" destOrd="2" presId="urn:microsoft.com/office/officeart/2005/8/layout/vList5"/>
    <dgm:cxn modelId="{EC03F2C0-0166-4913-BC36-5DD05A9EF98E}" type="presOf" srcId="{505BE8AC-D418-4631-9128-BAEE6401C56D}" destId="{9429C136-E834-444E-82A4-48260646FFFA}" srcOrd="0" destOrd="0" presId="urn:microsoft.com/office/officeart/2005/8/layout/vList5"/>
    <dgm:cxn modelId="{0F20A0D6-F22E-45DC-B74E-31B495920545}" srcId="{BEFC446F-ED8A-4484-B685-FD9E6035F80B}" destId="{920E776D-F0C7-442C-896F-818672388437}" srcOrd="0" destOrd="0" parTransId="{B85CCAD7-3216-4E07-A91D-8F8C2D709DE3}" sibTransId="{2B2AAAE8-45D2-4F8E-BBDC-77BC0F815E0C}"/>
    <dgm:cxn modelId="{25CCFC97-AB76-43B5-B6B7-8084BE30B198}" srcId="{143F9085-9258-4E33-8559-263B75253FAA}" destId="{D15ECC5E-0F02-43DF-B473-904A045EF5A9}" srcOrd="2" destOrd="0" parTransId="{D0332FD4-4E00-4BA6-B09E-0568CEE633DA}" sibTransId="{A15E4E53-A8F2-4192-8F88-0204DC11A9F7}"/>
    <dgm:cxn modelId="{65F49015-F210-43C4-BF46-898893287E1A}" type="presOf" srcId="{FBCE2EB4-702A-420A-9245-CD63FB2FF537}" destId="{D494FACF-4C75-4B5B-B947-586E758FC101}" srcOrd="0" destOrd="0" presId="urn:microsoft.com/office/officeart/2005/8/layout/vList5"/>
    <dgm:cxn modelId="{B0576735-86BA-4FBA-97A2-5FFA52FC630E}" srcId="{BEFC446F-ED8A-4484-B685-FD9E6035F80B}" destId="{2CE14873-C97C-4FE5-A99F-46600F2FAB2F}" srcOrd="1" destOrd="0" parTransId="{D190F9CF-4878-4FB2-B1BD-94934322FD11}" sibTransId="{C8D99C17-2EDD-41DA-9703-1E2B359DBE34}"/>
    <dgm:cxn modelId="{B096EDCD-A8AD-476C-B189-4CAD308B069B}" type="presOf" srcId="{143F9085-9258-4E33-8559-263B75253FAA}" destId="{061DF9DD-B230-4408-8AD7-62C0798F559A}" srcOrd="0" destOrd="0" presId="urn:microsoft.com/office/officeart/2005/8/layout/vList5"/>
    <dgm:cxn modelId="{6AAEF47E-5ACC-462E-A4A0-94171C85E9BD}" type="presOf" srcId="{2CE14873-C97C-4FE5-A99F-46600F2FAB2F}" destId="{6C941FE8-9F23-4996-90B2-B6E1D2F5222E}" srcOrd="0" destOrd="1" presId="urn:microsoft.com/office/officeart/2005/8/layout/vList5"/>
    <dgm:cxn modelId="{929B63AF-52B9-4521-97CE-32B6F954EAE2}" srcId="{143F9085-9258-4E33-8559-263B75253FAA}" destId="{505BE8AC-D418-4631-9128-BAEE6401C56D}" srcOrd="0" destOrd="0" parTransId="{894B5C41-EECF-4AC1-AB52-1B72744B8946}" sibTransId="{E33F41A4-D28B-49E5-B5A2-EC8E5032BEC1}"/>
    <dgm:cxn modelId="{922DEA1A-203A-461C-83C8-1DE4C5F7689F}" type="presOf" srcId="{798DB262-F8A2-4D45-9725-EC8FEEB25C30}" destId="{9429C136-E834-444E-82A4-48260646FFFA}" srcOrd="0" destOrd="1" presId="urn:microsoft.com/office/officeart/2005/8/layout/vList5"/>
    <dgm:cxn modelId="{8BB92C86-029B-40A7-A033-DFE84BFB3CC0}" srcId="{BEFC446F-ED8A-4484-B685-FD9E6035F80B}" destId="{29796E0A-11D8-47CD-ADBF-5EFF7982A88A}" srcOrd="2" destOrd="0" parTransId="{C0418FAD-777C-4B79-9109-0EDE744864D7}" sibTransId="{B8D47693-7218-45F4-8D94-FC3F6E87BBD9}"/>
    <dgm:cxn modelId="{A8B256F1-109E-41D8-851E-B3CC2B01869F}" srcId="{143F9085-9258-4E33-8559-263B75253FAA}" destId="{798DB262-F8A2-4D45-9725-EC8FEEB25C30}" srcOrd="1" destOrd="0" parTransId="{57C65F93-9684-4BEB-90D9-01626ED320EC}" sibTransId="{103789E9-C47F-4466-924F-DCCC358704DA}"/>
    <dgm:cxn modelId="{257E3151-1442-4DB0-9802-BCDA209B4175}" type="presOf" srcId="{29796E0A-11D8-47CD-ADBF-5EFF7982A88A}" destId="{6C941FE8-9F23-4996-90B2-B6E1D2F5222E}" srcOrd="0" destOrd="2" presId="urn:microsoft.com/office/officeart/2005/8/layout/vList5"/>
    <dgm:cxn modelId="{E5256A84-7695-4F3C-8450-46AC3A2413FA}" type="presOf" srcId="{920E776D-F0C7-442C-896F-818672388437}" destId="{6C941FE8-9F23-4996-90B2-B6E1D2F5222E}" srcOrd="0" destOrd="0" presId="urn:microsoft.com/office/officeart/2005/8/layout/vList5"/>
    <dgm:cxn modelId="{7946727E-7ECF-43AE-91DA-2ECDE2622A29}" type="presOf" srcId="{BEFC446F-ED8A-4484-B685-FD9E6035F80B}" destId="{929AC425-3863-458B-8ACC-89CACA3BCC83}" srcOrd="0" destOrd="0" presId="urn:microsoft.com/office/officeart/2005/8/layout/vList5"/>
    <dgm:cxn modelId="{C5CB0EBA-CD1D-4E19-B743-3E8CE651A03B}" srcId="{FBCE2EB4-702A-420A-9245-CD63FB2FF537}" destId="{BEFC446F-ED8A-4484-B685-FD9E6035F80B}" srcOrd="1" destOrd="0" parTransId="{0E209ABC-D139-4191-8272-2EE5E5055C22}" sibTransId="{D31C190D-51DA-47AF-AF68-933EE1CFC94F}"/>
    <dgm:cxn modelId="{A90EA9F7-5C38-4EAD-B0C7-1782051C8D1E}" type="presParOf" srcId="{D494FACF-4C75-4B5B-B947-586E758FC101}" destId="{87F34AD5-3041-4A30-B68F-605FF58DFF63}" srcOrd="0" destOrd="0" presId="urn:microsoft.com/office/officeart/2005/8/layout/vList5"/>
    <dgm:cxn modelId="{9BD0A81A-8656-4FEB-989B-4620739499A0}" type="presParOf" srcId="{87F34AD5-3041-4A30-B68F-605FF58DFF63}" destId="{061DF9DD-B230-4408-8AD7-62C0798F559A}" srcOrd="0" destOrd="0" presId="urn:microsoft.com/office/officeart/2005/8/layout/vList5"/>
    <dgm:cxn modelId="{DB282612-2628-42EA-BE31-758CBBF33599}" type="presParOf" srcId="{87F34AD5-3041-4A30-B68F-605FF58DFF63}" destId="{9429C136-E834-444E-82A4-48260646FFFA}" srcOrd="1" destOrd="0" presId="urn:microsoft.com/office/officeart/2005/8/layout/vList5"/>
    <dgm:cxn modelId="{062CEBF0-2BE0-4B4F-8AC8-5F59FFCB0F20}" type="presParOf" srcId="{D494FACF-4C75-4B5B-B947-586E758FC101}" destId="{2E557541-9D5A-47E4-83BE-E38F19B963B9}" srcOrd="1" destOrd="0" presId="urn:microsoft.com/office/officeart/2005/8/layout/vList5"/>
    <dgm:cxn modelId="{A2BDC797-E784-4AD6-9980-A420B0C15BBD}" type="presParOf" srcId="{D494FACF-4C75-4B5B-B947-586E758FC101}" destId="{443DE4A6-7A51-4BEB-A1F2-BBE34B88BACF}" srcOrd="2" destOrd="0" presId="urn:microsoft.com/office/officeart/2005/8/layout/vList5"/>
    <dgm:cxn modelId="{CCDE88CA-0876-4146-8DF2-36BCC89F32F0}" type="presParOf" srcId="{443DE4A6-7A51-4BEB-A1F2-BBE34B88BACF}" destId="{929AC425-3863-458B-8ACC-89CACA3BCC83}" srcOrd="0" destOrd="0" presId="urn:microsoft.com/office/officeart/2005/8/layout/vList5"/>
    <dgm:cxn modelId="{6C68C8AE-205C-4F69-8D32-027B9B049FE4}" type="presParOf" srcId="{443DE4A6-7A51-4BEB-A1F2-BBE34B88BACF}" destId="{6C941FE8-9F23-4996-90B2-B6E1D2F5222E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CB528C-2D39-4DC5-BA08-35069A72699E}" type="doc">
      <dgm:prSet loTypeId="urn:microsoft.com/office/officeart/2005/8/layout/h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EA21897-832A-4C17-A9AE-77982B40EDD5}">
      <dgm:prSet phldrT="[Texto]"/>
      <dgm:spPr/>
      <dgm:t>
        <a:bodyPr/>
        <a:lstStyle/>
        <a:p>
          <a:r>
            <a:rPr lang="es-ES" dirty="0" smtClean="0"/>
            <a:t>ENTIDADES DE DEPÓSITOS</a:t>
          </a:r>
          <a:endParaRPr lang="es-ES" dirty="0"/>
        </a:p>
      </dgm:t>
    </dgm:pt>
    <dgm:pt modelId="{2B32295D-EF6F-4BD3-9361-76FF570BEFB4}" type="parTrans" cxnId="{A4663D0C-EAF2-413C-90FF-1248ABF9A7F5}">
      <dgm:prSet/>
      <dgm:spPr/>
      <dgm:t>
        <a:bodyPr/>
        <a:lstStyle/>
        <a:p>
          <a:endParaRPr lang="es-ES"/>
        </a:p>
      </dgm:t>
    </dgm:pt>
    <dgm:pt modelId="{67DC6E69-D584-4585-B9FF-9961671D39D1}" type="sibTrans" cxnId="{A4663D0C-EAF2-413C-90FF-1248ABF9A7F5}">
      <dgm:prSet/>
      <dgm:spPr/>
      <dgm:t>
        <a:bodyPr/>
        <a:lstStyle/>
        <a:p>
          <a:endParaRPr lang="es-ES"/>
        </a:p>
      </dgm:t>
    </dgm:pt>
    <dgm:pt modelId="{FA4AE21B-AC28-4CE3-9826-B38D9245CB09}">
      <dgm:prSet phldrT="[Texto]"/>
      <dgm:spPr/>
      <dgm:t>
        <a:bodyPr/>
        <a:lstStyle/>
        <a:p>
          <a:r>
            <a:rPr lang="es-ES" dirty="0" smtClean="0"/>
            <a:t>Bancos</a:t>
          </a:r>
          <a:endParaRPr lang="es-ES" dirty="0"/>
        </a:p>
      </dgm:t>
    </dgm:pt>
    <dgm:pt modelId="{196AE4B3-0832-4CD1-BF37-EEBE465A6305}" type="parTrans" cxnId="{8BEE5491-0C11-4489-AE49-DE0B357FC7A9}">
      <dgm:prSet/>
      <dgm:spPr/>
      <dgm:t>
        <a:bodyPr/>
        <a:lstStyle/>
        <a:p>
          <a:endParaRPr lang="es-ES"/>
        </a:p>
      </dgm:t>
    </dgm:pt>
    <dgm:pt modelId="{6FCA9CD3-E3C4-444A-9EE4-7C9524635E8E}" type="sibTrans" cxnId="{8BEE5491-0C11-4489-AE49-DE0B357FC7A9}">
      <dgm:prSet/>
      <dgm:spPr/>
      <dgm:t>
        <a:bodyPr/>
        <a:lstStyle/>
        <a:p>
          <a:endParaRPr lang="es-ES"/>
        </a:p>
      </dgm:t>
    </dgm:pt>
    <dgm:pt modelId="{4878F179-AEF7-4BBC-85C6-814E6AEF20C4}">
      <dgm:prSet phldrT="[Texto]"/>
      <dgm:spPr/>
      <dgm:t>
        <a:bodyPr/>
        <a:lstStyle/>
        <a:p>
          <a:r>
            <a:rPr lang="es-ES" dirty="0" smtClean="0"/>
            <a:t>Cooperativas de crédito</a:t>
          </a:r>
          <a:endParaRPr lang="es-ES" dirty="0"/>
        </a:p>
      </dgm:t>
    </dgm:pt>
    <dgm:pt modelId="{771129ED-495B-4E99-8960-548DDC3B4B87}" type="parTrans" cxnId="{CE33A0F8-560F-4F79-BD4C-40FBDE04C586}">
      <dgm:prSet/>
      <dgm:spPr/>
      <dgm:t>
        <a:bodyPr/>
        <a:lstStyle/>
        <a:p>
          <a:endParaRPr lang="es-ES"/>
        </a:p>
      </dgm:t>
    </dgm:pt>
    <dgm:pt modelId="{C69C1BBF-0DDA-4C74-ACB7-14848A1D1237}" type="sibTrans" cxnId="{CE33A0F8-560F-4F79-BD4C-40FBDE04C586}">
      <dgm:prSet/>
      <dgm:spPr/>
      <dgm:t>
        <a:bodyPr/>
        <a:lstStyle/>
        <a:p>
          <a:endParaRPr lang="es-ES"/>
        </a:p>
      </dgm:t>
    </dgm:pt>
    <dgm:pt modelId="{D285098A-3C27-4153-9D1B-344325AF8DA8}">
      <dgm:prSet phldrT="[Texto]"/>
      <dgm:spPr/>
      <dgm:t>
        <a:bodyPr/>
        <a:lstStyle/>
        <a:p>
          <a:r>
            <a:rPr lang="es-ES" dirty="0" smtClean="0"/>
            <a:t>INSTITUCIONES DE INVERSIÓN COLECTIVA</a:t>
          </a:r>
          <a:endParaRPr lang="es-ES" dirty="0"/>
        </a:p>
      </dgm:t>
    </dgm:pt>
    <dgm:pt modelId="{9D9CF80F-97B2-4DAD-8DF5-9B716225B775}" type="parTrans" cxnId="{DB8A73B5-05A6-490C-A419-C245C8E14FD1}">
      <dgm:prSet/>
      <dgm:spPr/>
      <dgm:t>
        <a:bodyPr/>
        <a:lstStyle/>
        <a:p>
          <a:endParaRPr lang="es-ES"/>
        </a:p>
      </dgm:t>
    </dgm:pt>
    <dgm:pt modelId="{ED32F421-CE38-4777-BBC1-E287254246CE}" type="sibTrans" cxnId="{DB8A73B5-05A6-490C-A419-C245C8E14FD1}">
      <dgm:prSet/>
      <dgm:spPr/>
      <dgm:t>
        <a:bodyPr/>
        <a:lstStyle/>
        <a:p>
          <a:endParaRPr lang="es-ES"/>
        </a:p>
      </dgm:t>
    </dgm:pt>
    <dgm:pt modelId="{ADBC8E9C-5BB2-480A-AA93-FF359BDCF90E}">
      <dgm:prSet phldrT="[Texto]"/>
      <dgm:spPr/>
      <dgm:t>
        <a:bodyPr/>
        <a:lstStyle/>
        <a:p>
          <a:r>
            <a:rPr lang="es-ES" dirty="0" smtClean="0"/>
            <a:t>Fondos de inversión</a:t>
          </a:r>
          <a:endParaRPr lang="es-ES" dirty="0"/>
        </a:p>
      </dgm:t>
    </dgm:pt>
    <dgm:pt modelId="{586E020C-9FB5-49CC-91FE-1AF0B9ADD965}" type="parTrans" cxnId="{2F3364E5-32A0-480E-85A8-67F327F52043}">
      <dgm:prSet/>
      <dgm:spPr/>
      <dgm:t>
        <a:bodyPr/>
        <a:lstStyle/>
        <a:p>
          <a:endParaRPr lang="es-ES"/>
        </a:p>
      </dgm:t>
    </dgm:pt>
    <dgm:pt modelId="{6DF05F5E-B7CF-48C6-A1BA-30366F84116F}" type="sibTrans" cxnId="{2F3364E5-32A0-480E-85A8-67F327F52043}">
      <dgm:prSet/>
      <dgm:spPr/>
      <dgm:t>
        <a:bodyPr/>
        <a:lstStyle/>
        <a:p>
          <a:endParaRPr lang="es-ES"/>
        </a:p>
      </dgm:t>
    </dgm:pt>
    <dgm:pt modelId="{AF549990-719B-4082-A9D6-6143C6D90671}">
      <dgm:prSet phldrT="[Texto]"/>
      <dgm:spPr/>
      <dgm:t>
        <a:bodyPr/>
        <a:lstStyle/>
        <a:p>
          <a:r>
            <a:rPr lang="es-ES" dirty="0" smtClean="0"/>
            <a:t>INSTITUCIONES DE AHORRO CONTRACTUAL</a:t>
          </a:r>
          <a:endParaRPr lang="es-ES" dirty="0"/>
        </a:p>
      </dgm:t>
    </dgm:pt>
    <dgm:pt modelId="{65551A11-4303-4267-BAD9-010D19EE3531}" type="parTrans" cxnId="{5087096D-3413-4B96-A42B-CCAFC91AA5FC}">
      <dgm:prSet/>
      <dgm:spPr/>
      <dgm:t>
        <a:bodyPr/>
        <a:lstStyle/>
        <a:p>
          <a:endParaRPr lang="es-ES"/>
        </a:p>
      </dgm:t>
    </dgm:pt>
    <dgm:pt modelId="{45C0B31D-C8B6-45F8-8ABA-9CE5BDDFC3AC}" type="sibTrans" cxnId="{5087096D-3413-4B96-A42B-CCAFC91AA5FC}">
      <dgm:prSet/>
      <dgm:spPr/>
      <dgm:t>
        <a:bodyPr/>
        <a:lstStyle/>
        <a:p>
          <a:endParaRPr lang="es-ES"/>
        </a:p>
      </dgm:t>
    </dgm:pt>
    <dgm:pt modelId="{CAEF0B5A-D201-44DB-A49F-E72BF382338A}">
      <dgm:prSet phldrT="[Texto]"/>
      <dgm:spPr/>
      <dgm:t>
        <a:bodyPr/>
        <a:lstStyle/>
        <a:p>
          <a:r>
            <a:rPr lang="es-ES" dirty="0" smtClean="0"/>
            <a:t>Compañías de seguros</a:t>
          </a:r>
          <a:endParaRPr lang="es-ES" dirty="0"/>
        </a:p>
      </dgm:t>
    </dgm:pt>
    <dgm:pt modelId="{A966A292-7228-4507-831F-3640F127180A}" type="parTrans" cxnId="{8F06A009-BD51-4DBA-8824-F7FB80C7A386}">
      <dgm:prSet/>
      <dgm:spPr/>
      <dgm:t>
        <a:bodyPr/>
        <a:lstStyle/>
        <a:p>
          <a:endParaRPr lang="es-ES"/>
        </a:p>
      </dgm:t>
    </dgm:pt>
    <dgm:pt modelId="{060FD6E5-6A86-4EB7-A174-A37D02A930D9}" type="sibTrans" cxnId="{8F06A009-BD51-4DBA-8824-F7FB80C7A386}">
      <dgm:prSet/>
      <dgm:spPr/>
      <dgm:t>
        <a:bodyPr/>
        <a:lstStyle/>
        <a:p>
          <a:endParaRPr lang="es-ES"/>
        </a:p>
      </dgm:t>
    </dgm:pt>
    <dgm:pt modelId="{7EB2A82A-329E-422D-A0D7-9059BEEBC34B}">
      <dgm:prSet phldrT="[Texto]"/>
      <dgm:spPr/>
      <dgm:t>
        <a:bodyPr/>
        <a:lstStyle/>
        <a:p>
          <a:r>
            <a:rPr lang="es-ES" dirty="0" smtClean="0"/>
            <a:t>Planes de pensiones</a:t>
          </a:r>
          <a:endParaRPr lang="es-ES" dirty="0"/>
        </a:p>
      </dgm:t>
    </dgm:pt>
    <dgm:pt modelId="{3DAB3B0E-2274-45D8-84EF-D66F3261DA3D}" type="parTrans" cxnId="{E6CEB0D2-9CF7-49B1-9BA7-1F9864D2CBDF}">
      <dgm:prSet/>
      <dgm:spPr/>
      <dgm:t>
        <a:bodyPr/>
        <a:lstStyle/>
        <a:p>
          <a:endParaRPr lang="es-ES"/>
        </a:p>
      </dgm:t>
    </dgm:pt>
    <dgm:pt modelId="{D4266D83-B9D7-45D4-85BE-00185B307768}" type="sibTrans" cxnId="{E6CEB0D2-9CF7-49B1-9BA7-1F9864D2CBDF}">
      <dgm:prSet/>
      <dgm:spPr/>
      <dgm:t>
        <a:bodyPr/>
        <a:lstStyle/>
        <a:p>
          <a:endParaRPr lang="es-ES"/>
        </a:p>
      </dgm:t>
    </dgm:pt>
    <dgm:pt modelId="{C86BE294-05A9-47E0-A5EC-B0CDB6C8D22E}">
      <dgm:prSet phldrT="[Texto]"/>
      <dgm:spPr/>
      <dgm:t>
        <a:bodyPr/>
        <a:lstStyle/>
        <a:p>
          <a:r>
            <a:rPr lang="es-ES" dirty="0" smtClean="0"/>
            <a:t>Cajas de ahorro</a:t>
          </a:r>
          <a:endParaRPr lang="es-ES" dirty="0"/>
        </a:p>
      </dgm:t>
    </dgm:pt>
    <dgm:pt modelId="{C59AD1A0-513A-4173-8EBA-06D5094535E2}" type="parTrans" cxnId="{0B724AA4-7761-4508-8E7B-4CB118AB7190}">
      <dgm:prSet/>
      <dgm:spPr/>
      <dgm:t>
        <a:bodyPr/>
        <a:lstStyle/>
        <a:p>
          <a:endParaRPr lang="es-ES"/>
        </a:p>
      </dgm:t>
    </dgm:pt>
    <dgm:pt modelId="{31E6B6FC-75D9-4337-B0E7-8BA106AD39ED}" type="sibTrans" cxnId="{0B724AA4-7761-4508-8E7B-4CB118AB7190}">
      <dgm:prSet/>
      <dgm:spPr/>
      <dgm:t>
        <a:bodyPr/>
        <a:lstStyle/>
        <a:p>
          <a:endParaRPr lang="es-ES"/>
        </a:p>
      </dgm:t>
    </dgm:pt>
    <dgm:pt modelId="{4AF5820C-94D9-4452-8215-6D81BE773E9D}">
      <dgm:prSet phldrT="[Texto]"/>
      <dgm:spPr/>
      <dgm:t>
        <a:bodyPr/>
        <a:lstStyle/>
        <a:p>
          <a:r>
            <a:rPr lang="es-ES" dirty="0" smtClean="0"/>
            <a:t>Sociedades de inversión</a:t>
          </a:r>
          <a:endParaRPr lang="es-ES" dirty="0"/>
        </a:p>
      </dgm:t>
    </dgm:pt>
    <dgm:pt modelId="{F61FBA5B-AAF9-4D85-8966-2C526BDB4792}" type="parTrans" cxnId="{0A36A01E-829A-49DD-B0E1-8986A7AAAB01}">
      <dgm:prSet/>
      <dgm:spPr/>
    </dgm:pt>
    <dgm:pt modelId="{7CDBD48E-4E87-45C9-9111-C0386AA3B507}" type="sibTrans" cxnId="{0A36A01E-829A-49DD-B0E1-8986A7AAAB01}">
      <dgm:prSet/>
      <dgm:spPr/>
    </dgm:pt>
    <dgm:pt modelId="{57F08995-4958-4D4F-8604-DCF041DB12BC}" type="pres">
      <dgm:prSet presAssocID="{26CB528C-2D39-4DC5-BA08-35069A726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894118C-3A11-4523-BD9D-67893460DD2F}" type="pres">
      <dgm:prSet presAssocID="{FEA21897-832A-4C17-A9AE-77982B40EDD5}" presName="composite" presStyleCnt="0"/>
      <dgm:spPr/>
    </dgm:pt>
    <dgm:pt modelId="{357F1F1E-D234-4B7A-8FDF-1402AE422984}" type="pres">
      <dgm:prSet presAssocID="{FEA21897-832A-4C17-A9AE-77982B40EDD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A923DB-7567-429B-BA21-D7C8CE91A700}" type="pres">
      <dgm:prSet presAssocID="{FEA21897-832A-4C17-A9AE-77982B40EDD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6468E1-7394-4096-B817-5417FF99DBAB}" type="pres">
      <dgm:prSet presAssocID="{67DC6E69-D584-4585-B9FF-9961671D39D1}" presName="space" presStyleCnt="0"/>
      <dgm:spPr/>
    </dgm:pt>
    <dgm:pt modelId="{53A6B523-81D7-4C3A-BCC5-6EEC3F6EC2BF}" type="pres">
      <dgm:prSet presAssocID="{D285098A-3C27-4153-9D1B-344325AF8DA8}" presName="composite" presStyleCnt="0"/>
      <dgm:spPr/>
    </dgm:pt>
    <dgm:pt modelId="{7C0366FE-B624-4998-9E31-1D312CEE77E3}" type="pres">
      <dgm:prSet presAssocID="{D285098A-3C27-4153-9D1B-344325AF8DA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131E6B-348C-4BEC-A82D-C953C3BCDC91}" type="pres">
      <dgm:prSet presAssocID="{D285098A-3C27-4153-9D1B-344325AF8DA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EAB1D9-15E9-4C2A-BA23-97ADEA03E11C}" type="pres">
      <dgm:prSet presAssocID="{ED32F421-CE38-4777-BBC1-E287254246CE}" presName="space" presStyleCnt="0"/>
      <dgm:spPr/>
    </dgm:pt>
    <dgm:pt modelId="{0B35495F-2419-47D9-BC8A-F96D99AAD4CD}" type="pres">
      <dgm:prSet presAssocID="{AF549990-719B-4082-A9D6-6143C6D90671}" presName="composite" presStyleCnt="0"/>
      <dgm:spPr/>
    </dgm:pt>
    <dgm:pt modelId="{40A8E07E-8FBB-45B3-8D08-A95F2FD7CD0D}" type="pres">
      <dgm:prSet presAssocID="{AF549990-719B-4082-A9D6-6143C6D9067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1B370B-017A-4B9C-873A-9B57AD4D5BAB}" type="pres">
      <dgm:prSet presAssocID="{AF549990-719B-4082-A9D6-6143C6D9067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1C3FAA8-7B86-4295-91F3-36D48A0C49D8}" type="presOf" srcId="{FEA21897-832A-4C17-A9AE-77982B40EDD5}" destId="{357F1F1E-D234-4B7A-8FDF-1402AE422984}" srcOrd="0" destOrd="0" presId="urn:microsoft.com/office/officeart/2005/8/layout/hList1"/>
    <dgm:cxn modelId="{D285454B-1F95-4F2F-B357-F59A4D88867F}" type="presOf" srcId="{26CB528C-2D39-4DC5-BA08-35069A72699E}" destId="{57F08995-4958-4D4F-8604-DCF041DB12BC}" srcOrd="0" destOrd="0" presId="urn:microsoft.com/office/officeart/2005/8/layout/hList1"/>
    <dgm:cxn modelId="{9CBC9680-F5CC-4B60-A746-4D7EFD55013F}" type="presOf" srcId="{FA4AE21B-AC28-4CE3-9826-B38D9245CB09}" destId="{3BA923DB-7567-429B-BA21-D7C8CE91A700}" srcOrd="0" destOrd="0" presId="urn:microsoft.com/office/officeart/2005/8/layout/hList1"/>
    <dgm:cxn modelId="{48590F0F-253B-49DF-9578-4AC76B52A902}" type="presOf" srcId="{4878F179-AEF7-4BBC-85C6-814E6AEF20C4}" destId="{3BA923DB-7567-429B-BA21-D7C8CE91A700}" srcOrd="0" destOrd="2" presId="urn:microsoft.com/office/officeart/2005/8/layout/hList1"/>
    <dgm:cxn modelId="{E6CEB0D2-9CF7-49B1-9BA7-1F9864D2CBDF}" srcId="{AF549990-719B-4082-A9D6-6143C6D90671}" destId="{7EB2A82A-329E-422D-A0D7-9059BEEBC34B}" srcOrd="1" destOrd="0" parTransId="{3DAB3B0E-2274-45D8-84EF-D66F3261DA3D}" sibTransId="{D4266D83-B9D7-45D4-85BE-00185B307768}"/>
    <dgm:cxn modelId="{5087096D-3413-4B96-A42B-CCAFC91AA5FC}" srcId="{26CB528C-2D39-4DC5-BA08-35069A72699E}" destId="{AF549990-719B-4082-A9D6-6143C6D90671}" srcOrd="2" destOrd="0" parTransId="{65551A11-4303-4267-BAD9-010D19EE3531}" sibTransId="{45C0B31D-C8B6-45F8-8ABA-9CE5BDDFC3AC}"/>
    <dgm:cxn modelId="{0A36A01E-829A-49DD-B0E1-8986A7AAAB01}" srcId="{D285098A-3C27-4153-9D1B-344325AF8DA8}" destId="{4AF5820C-94D9-4452-8215-6D81BE773E9D}" srcOrd="1" destOrd="0" parTransId="{F61FBA5B-AAF9-4D85-8966-2C526BDB4792}" sibTransId="{7CDBD48E-4E87-45C9-9111-C0386AA3B507}"/>
    <dgm:cxn modelId="{0B724AA4-7761-4508-8E7B-4CB118AB7190}" srcId="{FEA21897-832A-4C17-A9AE-77982B40EDD5}" destId="{C86BE294-05A9-47E0-A5EC-B0CDB6C8D22E}" srcOrd="1" destOrd="0" parTransId="{C59AD1A0-513A-4173-8EBA-06D5094535E2}" sibTransId="{31E6B6FC-75D9-4337-B0E7-8BA106AD39ED}"/>
    <dgm:cxn modelId="{89277C42-A733-45FB-A384-BC887E5EFAE2}" type="presOf" srcId="{CAEF0B5A-D201-44DB-A49F-E72BF382338A}" destId="{131B370B-017A-4B9C-873A-9B57AD4D5BAB}" srcOrd="0" destOrd="0" presId="urn:microsoft.com/office/officeart/2005/8/layout/hList1"/>
    <dgm:cxn modelId="{DB8A73B5-05A6-490C-A419-C245C8E14FD1}" srcId="{26CB528C-2D39-4DC5-BA08-35069A72699E}" destId="{D285098A-3C27-4153-9D1B-344325AF8DA8}" srcOrd="1" destOrd="0" parTransId="{9D9CF80F-97B2-4DAD-8DF5-9B716225B775}" sibTransId="{ED32F421-CE38-4777-BBC1-E287254246CE}"/>
    <dgm:cxn modelId="{C7545A54-1F8F-4A7A-BEC4-2CACA0BFE5FC}" type="presOf" srcId="{D285098A-3C27-4153-9D1B-344325AF8DA8}" destId="{7C0366FE-B624-4998-9E31-1D312CEE77E3}" srcOrd="0" destOrd="0" presId="urn:microsoft.com/office/officeart/2005/8/layout/hList1"/>
    <dgm:cxn modelId="{31438288-F952-427D-9A28-9CC1460DB6D6}" type="presOf" srcId="{AF549990-719B-4082-A9D6-6143C6D90671}" destId="{40A8E07E-8FBB-45B3-8D08-A95F2FD7CD0D}" srcOrd="0" destOrd="0" presId="urn:microsoft.com/office/officeart/2005/8/layout/hList1"/>
    <dgm:cxn modelId="{8F06A009-BD51-4DBA-8824-F7FB80C7A386}" srcId="{AF549990-719B-4082-A9D6-6143C6D90671}" destId="{CAEF0B5A-D201-44DB-A49F-E72BF382338A}" srcOrd="0" destOrd="0" parTransId="{A966A292-7228-4507-831F-3640F127180A}" sibTransId="{060FD6E5-6A86-4EB7-A174-A37D02A930D9}"/>
    <dgm:cxn modelId="{2F3364E5-32A0-480E-85A8-67F327F52043}" srcId="{D285098A-3C27-4153-9D1B-344325AF8DA8}" destId="{ADBC8E9C-5BB2-480A-AA93-FF359BDCF90E}" srcOrd="0" destOrd="0" parTransId="{586E020C-9FB5-49CC-91FE-1AF0B9ADD965}" sibTransId="{6DF05F5E-B7CF-48C6-A1BA-30366F84116F}"/>
    <dgm:cxn modelId="{98644A8D-ABB6-4F10-93D5-8A8EE99C3377}" type="presOf" srcId="{C86BE294-05A9-47E0-A5EC-B0CDB6C8D22E}" destId="{3BA923DB-7567-429B-BA21-D7C8CE91A700}" srcOrd="0" destOrd="1" presId="urn:microsoft.com/office/officeart/2005/8/layout/hList1"/>
    <dgm:cxn modelId="{8BEE5491-0C11-4489-AE49-DE0B357FC7A9}" srcId="{FEA21897-832A-4C17-A9AE-77982B40EDD5}" destId="{FA4AE21B-AC28-4CE3-9826-B38D9245CB09}" srcOrd="0" destOrd="0" parTransId="{196AE4B3-0832-4CD1-BF37-EEBE465A6305}" sibTransId="{6FCA9CD3-E3C4-444A-9EE4-7C9524635E8E}"/>
    <dgm:cxn modelId="{CE33A0F8-560F-4F79-BD4C-40FBDE04C586}" srcId="{FEA21897-832A-4C17-A9AE-77982B40EDD5}" destId="{4878F179-AEF7-4BBC-85C6-814E6AEF20C4}" srcOrd="2" destOrd="0" parTransId="{771129ED-495B-4E99-8960-548DDC3B4B87}" sibTransId="{C69C1BBF-0DDA-4C74-ACB7-14848A1D1237}"/>
    <dgm:cxn modelId="{6D4EA35F-549D-4E7C-87D5-F191F8745D90}" type="presOf" srcId="{7EB2A82A-329E-422D-A0D7-9059BEEBC34B}" destId="{131B370B-017A-4B9C-873A-9B57AD4D5BAB}" srcOrd="0" destOrd="1" presId="urn:microsoft.com/office/officeart/2005/8/layout/hList1"/>
    <dgm:cxn modelId="{A0258C80-7818-4309-9987-6552FDFEDF0D}" type="presOf" srcId="{ADBC8E9C-5BB2-480A-AA93-FF359BDCF90E}" destId="{C8131E6B-348C-4BEC-A82D-C953C3BCDC91}" srcOrd="0" destOrd="0" presId="urn:microsoft.com/office/officeart/2005/8/layout/hList1"/>
    <dgm:cxn modelId="{A4663D0C-EAF2-413C-90FF-1248ABF9A7F5}" srcId="{26CB528C-2D39-4DC5-BA08-35069A72699E}" destId="{FEA21897-832A-4C17-A9AE-77982B40EDD5}" srcOrd="0" destOrd="0" parTransId="{2B32295D-EF6F-4BD3-9361-76FF570BEFB4}" sibTransId="{67DC6E69-D584-4585-B9FF-9961671D39D1}"/>
    <dgm:cxn modelId="{D951CB5A-2BE8-4B09-8C5C-7AE36DCD37D9}" type="presOf" srcId="{4AF5820C-94D9-4452-8215-6D81BE773E9D}" destId="{C8131E6B-348C-4BEC-A82D-C953C3BCDC91}" srcOrd="0" destOrd="1" presId="urn:microsoft.com/office/officeart/2005/8/layout/hList1"/>
    <dgm:cxn modelId="{230DEB1B-8334-4ACE-A57B-37CC2386432E}" type="presParOf" srcId="{57F08995-4958-4D4F-8604-DCF041DB12BC}" destId="{6894118C-3A11-4523-BD9D-67893460DD2F}" srcOrd="0" destOrd="0" presId="urn:microsoft.com/office/officeart/2005/8/layout/hList1"/>
    <dgm:cxn modelId="{ADE4EFF0-84DD-471D-99CD-7A85F8172C63}" type="presParOf" srcId="{6894118C-3A11-4523-BD9D-67893460DD2F}" destId="{357F1F1E-D234-4B7A-8FDF-1402AE422984}" srcOrd="0" destOrd="0" presId="urn:microsoft.com/office/officeart/2005/8/layout/hList1"/>
    <dgm:cxn modelId="{B958E9B0-9279-4A7C-96A2-F9208AB6B985}" type="presParOf" srcId="{6894118C-3A11-4523-BD9D-67893460DD2F}" destId="{3BA923DB-7567-429B-BA21-D7C8CE91A700}" srcOrd="1" destOrd="0" presId="urn:microsoft.com/office/officeart/2005/8/layout/hList1"/>
    <dgm:cxn modelId="{0D47214B-8C35-4E3B-8AF0-72B663B05CE4}" type="presParOf" srcId="{57F08995-4958-4D4F-8604-DCF041DB12BC}" destId="{276468E1-7394-4096-B817-5417FF99DBAB}" srcOrd="1" destOrd="0" presId="urn:microsoft.com/office/officeart/2005/8/layout/hList1"/>
    <dgm:cxn modelId="{585EC334-BC3D-4BA4-90DE-9FF6906FA828}" type="presParOf" srcId="{57F08995-4958-4D4F-8604-DCF041DB12BC}" destId="{53A6B523-81D7-4C3A-BCC5-6EEC3F6EC2BF}" srcOrd="2" destOrd="0" presId="urn:microsoft.com/office/officeart/2005/8/layout/hList1"/>
    <dgm:cxn modelId="{D2CCE6A4-627B-4CEB-A93E-C41C6B79D89F}" type="presParOf" srcId="{53A6B523-81D7-4C3A-BCC5-6EEC3F6EC2BF}" destId="{7C0366FE-B624-4998-9E31-1D312CEE77E3}" srcOrd="0" destOrd="0" presId="urn:microsoft.com/office/officeart/2005/8/layout/hList1"/>
    <dgm:cxn modelId="{59F1C7ED-32D9-4306-97BE-EA791328608F}" type="presParOf" srcId="{53A6B523-81D7-4C3A-BCC5-6EEC3F6EC2BF}" destId="{C8131E6B-348C-4BEC-A82D-C953C3BCDC91}" srcOrd="1" destOrd="0" presId="urn:microsoft.com/office/officeart/2005/8/layout/hList1"/>
    <dgm:cxn modelId="{D42E483B-8A7F-4F91-9D5B-C5D6CE454232}" type="presParOf" srcId="{57F08995-4958-4D4F-8604-DCF041DB12BC}" destId="{C7EAB1D9-15E9-4C2A-BA23-97ADEA03E11C}" srcOrd="3" destOrd="0" presId="urn:microsoft.com/office/officeart/2005/8/layout/hList1"/>
    <dgm:cxn modelId="{EA9ACBC0-A7B3-453A-9BC4-355FF0CE7B91}" type="presParOf" srcId="{57F08995-4958-4D4F-8604-DCF041DB12BC}" destId="{0B35495F-2419-47D9-BC8A-F96D99AAD4CD}" srcOrd="4" destOrd="0" presId="urn:microsoft.com/office/officeart/2005/8/layout/hList1"/>
    <dgm:cxn modelId="{FA88016B-4A63-45CD-B579-FF2CE31C7653}" type="presParOf" srcId="{0B35495F-2419-47D9-BC8A-F96D99AAD4CD}" destId="{40A8E07E-8FBB-45B3-8D08-A95F2FD7CD0D}" srcOrd="0" destOrd="0" presId="urn:microsoft.com/office/officeart/2005/8/layout/hList1"/>
    <dgm:cxn modelId="{0A469D7C-6C03-49F8-A9B3-A00F069F5C0D}" type="presParOf" srcId="{0B35495F-2419-47D9-BC8A-F96D99AAD4CD}" destId="{131B370B-017A-4B9C-873A-9B57AD4D5BAB}" srcOrd="1" destOrd="0" presId="urn:microsoft.com/office/officeart/2005/8/layout/h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C36BE8-4C4F-47D9-AA5D-DAA9B3A1AC78}" type="doc">
      <dgm:prSet loTypeId="urn:microsoft.com/office/officeart/2005/8/layout/pyramid2" loCatId="pyramid" qsTypeId="urn:microsoft.com/office/officeart/2005/8/quickstyle/3d3" qsCatId="3D" csTypeId="urn:microsoft.com/office/officeart/2005/8/colors/accent6_4" csCatId="accent6" phldr="1"/>
      <dgm:spPr/>
    </dgm:pt>
    <dgm:pt modelId="{B725FED6-2986-4D4D-B537-A4C6578D97FE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accent6">
                  <a:lumMod val="75000"/>
                </a:schemeClr>
              </a:solidFill>
            </a:rPr>
            <a:t>LIQUIDEZ</a:t>
          </a:r>
        </a:p>
        <a:p>
          <a:r>
            <a:rPr lang="es-ES" sz="1700" dirty="0" smtClean="0"/>
            <a:t>Capacidad para convertirse en dinero</a:t>
          </a:r>
          <a:endParaRPr lang="es-ES" sz="1700" dirty="0"/>
        </a:p>
      </dgm:t>
    </dgm:pt>
    <dgm:pt modelId="{EA599126-EEB3-44A8-B2C8-7C0F5C83D431}" type="parTrans" cxnId="{1922F64F-D941-4F46-A1A8-9A576A249D52}">
      <dgm:prSet/>
      <dgm:spPr/>
      <dgm:t>
        <a:bodyPr/>
        <a:lstStyle/>
        <a:p>
          <a:endParaRPr lang="es-ES"/>
        </a:p>
      </dgm:t>
    </dgm:pt>
    <dgm:pt modelId="{817A2E94-B4B9-4D34-8875-6BA560B60671}" type="sibTrans" cxnId="{1922F64F-D941-4F46-A1A8-9A576A249D52}">
      <dgm:prSet/>
      <dgm:spPr/>
      <dgm:t>
        <a:bodyPr/>
        <a:lstStyle/>
        <a:p>
          <a:endParaRPr lang="es-ES"/>
        </a:p>
      </dgm:t>
    </dgm:pt>
    <dgm:pt modelId="{76B7C604-C8E2-4F48-9426-22B3D29EA8EC}">
      <dgm:prSet phldrT="[Texto]" custT="1"/>
      <dgm:spPr/>
      <dgm:t>
        <a:bodyPr/>
        <a:lstStyle/>
        <a:p>
          <a:r>
            <a:rPr lang="es-ES" sz="2400" dirty="0" smtClean="0">
              <a:solidFill>
                <a:srgbClr val="FF0000"/>
              </a:solidFill>
            </a:rPr>
            <a:t>RIESGO</a:t>
          </a:r>
        </a:p>
        <a:p>
          <a:r>
            <a:rPr lang="es-ES" sz="1700" dirty="0" smtClean="0"/>
            <a:t>Posibilidad de recuperar la inversión</a:t>
          </a:r>
          <a:endParaRPr lang="es-ES" sz="1700" dirty="0"/>
        </a:p>
      </dgm:t>
    </dgm:pt>
    <dgm:pt modelId="{EAA4CF0F-F06A-4822-8985-24AF5E91E034}" type="parTrans" cxnId="{40CB1F3B-066D-4ABC-9939-B576535AC39E}">
      <dgm:prSet/>
      <dgm:spPr/>
      <dgm:t>
        <a:bodyPr/>
        <a:lstStyle/>
        <a:p>
          <a:endParaRPr lang="es-ES"/>
        </a:p>
      </dgm:t>
    </dgm:pt>
    <dgm:pt modelId="{C445B310-FC46-4D45-8B10-A22D18B57B29}" type="sibTrans" cxnId="{40CB1F3B-066D-4ABC-9939-B576535AC39E}">
      <dgm:prSet/>
      <dgm:spPr/>
      <dgm:t>
        <a:bodyPr/>
        <a:lstStyle/>
        <a:p>
          <a:endParaRPr lang="es-ES"/>
        </a:p>
      </dgm:t>
    </dgm:pt>
    <dgm:pt modelId="{E8AB82A8-FDCF-45F7-8959-43C8328A0BB7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bg2">
                  <a:lumMod val="75000"/>
                </a:schemeClr>
              </a:solidFill>
            </a:rPr>
            <a:t>RENTABILIDAD</a:t>
          </a:r>
        </a:p>
        <a:p>
          <a:r>
            <a:rPr lang="es-ES" sz="1700" dirty="0" smtClean="0"/>
            <a:t>Rendimiento obtenido</a:t>
          </a:r>
          <a:endParaRPr lang="es-ES" sz="1700" dirty="0"/>
        </a:p>
      </dgm:t>
    </dgm:pt>
    <dgm:pt modelId="{AD6C6B65-FAD1-40FD-AA67-FC8F147CEB1C}" type="parTrans" cxnId="{300B1AA3-2D27-400F-B4C9-837D38A912C3}">
      <dgm:prSet/>
      <dgm:spPr/>
      <dgm:t>
        <a:bodyPr/>
        <a:lstStyle/>
        <a:p>
          <a:endParaRPr lang="es-ES"/>
        </a:p>
      </dgm:t>
    </dgm:pt>
    <dgm:pt modelId="{634918AF-FAB8-47FF-9441-ACA337814588}" type="sibTrans" cxnId="{300B1AA3-2D27-400F-B4C9-837D38A912C3}">
      <dgm:prSet/>
      <dgm:spPr/>
      <dgm:t>
        <a:bodyPr/>
        <a:lstStyle/>
        <a:p>
          <a:endParaRPr lang="es-ES"/>
        </a:p>
      </dgm:t>
    </dgm:pt>
    <dgm:pt modelId="{34DBBFBE-EBE3-494E-9D6B-6E1533FFBDE6}" type="pres">
      <dgm:prSet presAssocID="{B9C36BE8-4C4F-47D9-AA5D-DAA9B3A1AC78}" presName="compositeShape" presStyleCnt="0">
        <dgm:presLayoutVars>
          <dgm:dir/>
          <dgm:resizeHandles/>
        </dgm:presLayoutVars>
      </dgm:prSet>
      <dgm:spPr/>
    </dgm:pt>
    <dgm:pt modelId="{046C913D-BEA7-4332-A512-7F1F15FD46AD}" type="pres">
      <dgm:prSet presAssocID="{B9C36BE8-4C4F-47D9-AA5D-DAA9B3A1AC78}" presName="pyramid" presStyleLbl="node1" presStyleIdx="0" presStyleCnt="1" custLinFactNeighborX="18907" custLinFactNeighborY="-521"/>
      <dgm:spPr/>
    </dgm:pt>
    <dgm:pt modelId="{AB6B9E40-9008-4CD9-89D8-6BC88D5A1571}" type="pres">
      <dgm:prSet presAssocID="{B9C36BE8-4C4F-47D9-AA5D-DAA9B3A1AC78}" presName="theList" presStyleCnt="0"/>
      <dgm:spPr/>
    </dgm:pt>
    <dgm:pt modelId="{9D4D75F2-E318-4CB1-A150-E3568018EF37}" type="pres">
      <dgm:prSet presAssocID="{B725FED6-2986-4D4D-B537-A4C6578D97FE}" presName="aNode" presStyleLbl="fgAcc1" presStyleIdx="0" presStyleCnt="3" custScaleX="170196" custLinFactY="-12370" custLinFactNeighborX="-24757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3CE87A-DD2E-400D-8503-F8DC79519637}" type="pres">
      <dgm:prSet presAssocID="{B725FED6-2986-4D4D-B537-A4C6578D97FE}" presName="aSpace" presStyleCnt="0"/>
      <dgm:spPr/>
    </dgm:pt>
    <dgm:pt modelId="{61A22010-59ED-4140-8B43-609A6AA184F8}" type="pres">
      <dgm:prSet presAssocID="{76B7C604-C8E2-4F48-9426-22B3D29EA8EC}" presName="aNode" presStyleLbl="fgAcc1" presStyleIdx="1" presStyleCnt="3" custScaleX="169233" custLinFactNeighborX="-22835" custLinFactNeighborY="99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1FFE60-4545-4958-AB67-4831B2EF1DCD}" type="pres">
      <dgm:prSet presAssocID="{76B7C604-C8E2-4F48-9426-22B3D29EA8EC}" presName="aSpace" presStyleCnt="0"/>
      <dgm:spPr/>
    </dgm:pt>
    <dgm:pt modelId="{1F79F240-F469-4AA8-82D8-F386B1257DE5}" type="pres">
      <dgm:prSet presAssocID="{E8AB82A8-FDCF-45F7-8959-43C8328A0BB7}" presName="aNode" presStyleLbl="fgAcc1" presStyleIdx="2" presStyleCnt="3" custScaleX="169715" custLinFactY="14859" custLinFactNeighborX="-22594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1C53C2-E1F0-493E-B9AF-2E7306EFFA64}" type="pres">
      <dgm:prSet presAssocID="{E8AB82A8-FDCF-45F7-8959-43C8328A0BB7}" presName="aSpace" presStyleCnt="0"/>
      <dgm:spPr/>
    </dgm:pt>
  </dgm:ptLst>
  <dgm:cxnLst>
    <dgm:cxn modelId="{E4E3D11D-5423-4CEB-8A6A-8830949EAAA9}" type="presOf" srcId="{E8AB82A8-FDCF-45F7-8959-43C8328A0BB7}" destId="{1F79F240-F469-4AA8-82D8-F386B1257DE5}" srcOrd="0" destOrd="0" presId="urn:microsoft.com/office/officeart/2005/8/layout/pyramid2"/>
    <dgm:cxn modelId="{C3B5E46A-17C1-4286-9905-0E65BB7E191B}" type="presOf" srcId="{B725FED6-2986-4D4D-B537-A4C6578D97FE}" destId="{9D4D75F2-E318-4CB1-A150-E3568018EF37}" srcOrd="0" destOrd="0" presId="urn:microsoft.com/office/officeart/2005/8/layout/pyramid2"/>
    <dgm:cxn modelId="{300B1AA3-2D27-400F-B4C9-837D38A912C3}" srcId="{B9C36BE8-4C4F-47D9-AA5D-DAA9B3A1AC78}" destId="{E8AB82A8-FDCF-45F7-8959-43C8328A0BB7}" srcOrd="2" destOrd="0" parTransId="{AD6C6B65-FAD1-40FD-AA67-FC8F147CEB1C}" sibTransId="{634918AF-FAB8-47FF-9441-ACA337814588}"/>
    <dgm:cxn modelId="{1922F64F-D941-4F46-A1A8-9A576A249D52}" srcId="{B9C36BE8-4C4F-47D9-AA5D-DAA9B3A1AC78}" destId="{B725FED6-2986-4D4D-B537-A4C6578D97FE}" srcOrd="0" destOrd="0" parTransId="{EA599126-EEB3-44A8-B2C8-7C0F5C83D431}" sibTransId="{817A2E94-B4B9-4D34-8875-6BA560B60671}"/>
    <dgm:cxn modelId="{40CB1F3B-066D-4ABC-9939-B576535AC39E}" srcId="{B9C36BE8-4C4F-47D9-AA5D-DAA9B3A1AC78}" destId="{76B7C604-C8E2-4F48-9426-22B3D29EA8EC}" srcOrd="1" destOrd="0" parTransId="{EAA4CF0F-F06A-4822-8985-24AF5E91E034}" sibTransId="{C445B310-FC46-4D45-8B10-A22D18B57B29}"/>
    <dgm:cxn modelId="{6A093AAA-935A-4607-AB24-A29AE87EDA7A}" type="presOf" srcId="{76B7C604-C8E2-4F48-9426-22B3D29EA8EC}" destId="{61A22010-59ED-4140-8B43-609A6AA184F8}" srcOrd="0" destOrd="0" presId="urn:microsoft.com/office/officeart/2005/8/layout/pyramid2"/>
    <dgm:cxn modelId="{108AE61B-75C2-4F1D-9845-479725133BEB}" type="presOf" srcId="{B9C36BE8-4C4F-47D9-AA5D-DAA9B3A1AC78}" destId="{34DBBFBE-EBE3-494E-9D6B-6E1533FFBDE6}" srcOrd="0" destOrd="0" presId="urn:microsoft.com/office/officeart/2005/8/layout/pyramid2"/>
    <dgm:cxn modelId="{3FCA3C30-DB1B-4B50-8DDB-A8034579AD5A}" type="presParOf" srcId="{34DBBFBE-EBE3-494E-9D6B-6E1533FFBDE6}" destId="{046C913D-BEA7-4332-A512-7F1F15FD46AD}" srcOrd="0" destOrd="0" presId="urn:microsoft.com/office/officeart/2005/8/layout/pyramid2"/>
    <dgm:cxn modelId="{29B78A67-D3E6-4CA7-95EF-9119079D3631}" type="presParOf" srcId="{34DBBFBE-EBE3-494E-9D6B-6E1533FFBDE6}" destId="{AB6B9E40-9008-4CD9-89D8-6BC88D5A1571}" srcOrd="1" destOrd="0" presId="urn:microsoft.com/office/officeart/2005/8/layout/pyramid2"/>
    <dgm:cxn modelId="{B257E70F-F6BC-4043-9CDB-4A46C28ACF50}" type="presParOf" srcId="{AB6B9E40-9008-4CD9-89D8-6BC88D5A1571}" destId="{9D4D75F2-E318-4CB1-A150-E3568018EF37}" srcOrd="0" destOrd="0" presId="urn:microsoft.com/office/officeart/2005/8/layout/pyramid2"/>
    <dgm:cxn modelId="{F3CA796C-5C40-417E-BF7C-07184CB3DE76}" type="presParOf" srcId="{AB6B9E40-9008-4CD9-89D8-6BC88D5A1571}" destId="{303CE87A-DD2E-400D-8503-F8DC79519637}" srcOrd="1" destOrd="0" presId="urn:microsoft.com/office/officeart/2005/8/layout/pyramid2"/>
    <dgm:cxn modelId="{23E1DB2A-A1C9-4182-B9C0-B7B63BD0DBE3}" type="presParOf" srcId="{AB6B9E40-9008-4CD9-89D8-6BC88D5A1571}" destId="{61A22010-59ED-4140-8B43-609A6AA184F8}" srcOrd="2" destOrd="0" presId="urn:microsoft.com/office/officeart/2005/8/layout/pyramid2"/>
    <dgm:cxn modelId="{497FFE76-54C2-4734-A164-D0B2E6A92D99}" type="presParOf" srcId="{AB6B9E40-9008-4CD9-89D8-6BC88D5A1571}" destId="{341FFE60-4545-4958-AB67-4831B2EF1DCD}" srcOrd="3" destOrd="0" presId="urn:microsoft.com/office/officeart/2005/8/layout/pyramid2"/>
    <dgm:cxn modelId="{E190F808-AC6E-4AEC-ADE2-F6F61843789D}" type="presParOf" srcId="{AB6B9E40-9008-4CD9-89D8-6BC88D5A1571}" destId="{1F79F240-F469-4AA8-82D8-F386B1257DE5}" srcOrd="4" destOrd="0" presId="urn:microsoft.com/office/officeart/2005/8/layout/pyramid2"/>
    <dgm:cxn modelId="{BF77355D-2BD3-4807-818D-30D5181209BD}" type="presParOf" srcId="{AB6B9E40-9008-4CD9-89D8-6BC88D5A1571}" destId="{CC1C53C2-E1F0-493E-B9AF-2E7306EFFA64}" srcOrd="5" destOrd="0" presId="urn:microsoft.com/office/officeart/2005/8/layout/pyramid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E06C25-9763-4A9C-B014-C739E92B212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A0B1FE0-8DA8-400D-B8D8-E791BF2E3D6A}">
      <dgm:prSet phldrT="[Texto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FUNCIONAMIENTO DEL SISTEMA FINANCIERO</a:t>
          </a:r>
          <a:endParaRPr lang="es-ES" dirty="0"/>
        </a:p>
      </dgm:t>
    </dgm:pt>
    <dgm:pt modelId="{A0B24B3E-B7D7-4280-B8C3-97D812A8B123}" type="parTrans" cxnId="{2A2C3269-E151-4793-A5F6-C332980573C6}">
      <dgm:prSet/>
      <dgm:spPr/>
      <dgm:t>
        <a:bodyPr/>
        <a:lstStyle/>
        <a:p>
          <a:endParaRPr lang="es-ES"/>
        </a:p>
      </dgm:t>
    </dgm:pt>
    <dgm:pt modelId="{ACB15950-556F-4BE1-B52F-E96098634562}" type="sibTrans" cxnId="{2A2C3269-E151-4793-A5F6-C332980573C6}">
      <dgm:prSet/>
      <dgm:spPr/>
      <dgm:t>
        <a:bodyPr/>
        <a:lstStyle/>
        <a:p>
          <a:endParaRPr lang="es-ES"/>
        </a:p>
      </dgm:t>
    </dgm:pt>
    <dgm:pt modelId="{F96E268F-EFD5-4EB3-95EA-9729CCFFD4F0}">
      <dgm:prSet phldrT="[Texto]" custT="1"/>
      <dgm:spPr/>
      <dgm:t>
        <a:bodyPr/>
        <a:lstStyle/>
        <a:p>
          <a:r>
            <a:rPr lang="es-ES" sz="2400" b="1" dirty="0" smtClean="0">
              <a:solidFill>
                <a:schemeClr val="accent2">
                  <a:lumMod val="75000"/>
                </a:schemeClr>
              </a:solidFill>
            </a:rPr>
            <a:t>OPERACIONES PASIVAS</a:t>
          </a:r>
        </a:p>
        <a:p>
          <a:r>
            <a:rPr lang="es-ES" sz="2100" dirty="0" smtClean="0"/>
            <a:t>Cuentas bancarias</a:t>
          </a:r>
        </a:p>
        <a:p>
          <a:r>
            <a:rPr lang="es-ES" sz="2100" dirty="0" smtClean="0"/>
            <a:t>Depósitos a plazos</a:t>
          </a:r>
        </a:p>
        <a:p>
          <a:r>
            <a:rPr lang="es-ES" sz="2100" dirty="0" smtClean="0"/>
            <a:t>Pagarés bancarios</a:t>
          </a:r>
          <a:endParaRPr lang="es-ES" sz="2100" dirty="0"/>
        </a:p>
      </dgm:t>
    </dgm:pt>
    <dgm:pt modelId="{230EC81F-A251-409E-A905-D3B72E4A80ED}" type="parTrans" cxnId="{32BDBCB9-B4A9-4138-8896-C7E37F33CC24}">
      <dgm:prSet/>
      <dgm:spPr/>
      <dgm:t>
        <a:bodyPr/>
        <a:lstStyle/>
        <a:p>
          <a:endParaRPr lang="es-ES"/>
        </a:p>
      </dgm:t>
    </dgm:pt>
    <dgm:pt modelId="{97EF28EF-49DF-4902-9923-BCF3655E5D82}" type="sibTrans" cxnId="{32BDBCB9-B4A9-4138-8896-C7E37F33CC24}">
      <dgm:prSet/>
      <dgm:spPr/>
      <dgm:t>
        <a:bodyPr/>
        <a:lstStyle/>
        <a:p>
          <a:endParaRPr lang="es-ES"/>
        </a:p>
      </dgm:t>
    </dgm:pt>
    <dgm:pt modelId="{51432E0A-7390-44CB-A006-7079FA0B1F68}">
      <dgm:prSet phldrT="[Texto]" custT="1"/>
      <dgm:spPr/>
      <dgm:t>
        <a:bodyPr/>
        <a:lstStyle/>
        <a:p>
          <a:r>
            <a:rPr lang="es-ES" sz="2400" b="1" dirty="0" smtClean="0">
              <a:solidFill>
                <a:schemeClr val="accent1">
                  <a:lumMod val="50000"/>
                </a:schemeClr>
              </a:solidFill>
            </a:rPr>
            <a:t>OPERACIONES ACTIVAS</a:t>
          </a:r>
        </a:p>
        <a:p>
          <a:r>
            <a:rPr lang="es-ES" sz="2100" dirty="0" smtClean="0"/>
            <a:t>Créditos</a:t>
          </a:r>
        </a:p>
        <a:p>
          <a:r>
            <a:rPr lang="es-ES" sz="2100" dirty="0" smtClean="0"/>
            <a:t>Préstamos</a:t>
          </a:r>
        </a:p>
        <a:p>
          <a:r>
            <a:rPr lang="es-ES" sz="2100" dirty="0" smtClean="0"/>
            <a:t>Descuentos</a:t>
          </a:r>
        </a:p>
        <a:p>
          <a:r>
            <a:rPr lang="es-ES" sz="2100" dirty="0" err="1" smtClean="0"/>
            <a:t>Factoring</a:t>
          </a:r>
          <a:endParaRPr lang="es-ES" sz="2100" dirty="0" smtClean="0"/>
        </a:p>
        <a:p>
          <a:r>
            <a:rPr lang="es-ES" sz="2100" dirty="0" smtClean="0"/>
            <a:t>Leasing</a:t>
          </a:r>
          <a:endParaRPr lang="es-ES" sz="2100" dirty="0"/>
        </a:p>
      </dgm:t>
    </dgm:pt>
    <dgm:pt modelId="{0A47BC55-4CAF-40D9-A6E8-714DFAC08644}" type="parTrans" cxnId="{ABD254B6-C3C4-44E0-AEB4-10C2C7FDA943}">
      <dgm:prSet/>
      <dgm:spPr/>
      <dgm:t>
        <a:bodyPr/>
        <a:lstStyle/>
        <a:p>
          <a:endParaRPr lang="es-ES"/>
        </a:p>
      </dgm:t>
    </dgm:pt>
    <dgm:pt modelId="{4729C281-9E1A-448A-A5B9-A24D46A73E8D}" type="sibTrans" cxnId="{ABD254B6-C3C4-44E0-AEB4-10C2C7FDA943}">
      <dgm:prSet/>
      <dgm:spPr/>
      <dgm:t>
        <a:bodyPr/>
        <a:lstStyle/>
        <a:p>
          <a:endParaRPr lang="es-ES"/>
        </a:p>
      </dgm:t>
    </dgm:pt>
    <dgm:pt modelId="{91DE67AA-FCB9-4E48-B5F9-1033D1189247}">
      <dgm:prSet phldrT="[Texto]" custT="1"/>
      <dgm:spPr/>
      <dgm:t>
        <a:bodyPr/>
        <a:lstStyle/>
        <a:p>
          <a:r>
            <a:rPr lang="es-ES" sz="2400" b="1" dirty="0" smtClean="0">
              <a:solidFill>
                <a:schemeClr val="accent6">
                  <a:lumMod val="50000"/>
                </a:schemeClr>
              </a:solidFill>
            </a:rPr>
            <a:t>OPERACIONES DE SERVICIOS</a:t>
          </a:r>
        </a:p>
        <a:p>
          <a:r>
            <a:rPr lang="es-ES" sz="2200" dirty="0" smtClean="0"/>
            <a:t>Tarjetas bancarias</a:t>
          </a:r>
        </a:p>
        <a:p>
          <a:r>
            <a:rPr lang="es-ES" sz="2200" dirty="0" smtClean="0"/>
            <a:t>Cajeros automáticos</a:t>
          </a:r>
        </a:p>
        <a:p>
          <a:r>
            <a:rPr lang="es-ES" sz="2200" dirty="0" smtClean="0"/>
            <a:t>Compra venta de valores</a:t>
          </a:r>
        </a:p>
        <a:p>
          <a:r>
            <a:rPr lang="es-ES" sz="2200" dirty="0" smtClean="0"/>
            <a:t>Divisas</a:t>
          </a:r>
          <a:endParaRPr lang="es-ES" sz="2200" dirty="0"/>
        </a:p>
      </dgm:t>
    </dgm:pt>
    <dgm:pt modelId="{0CC40487-56EF-4036-8440-5CF992BA010C}" type="parTrans" cxnId="{72F8293F-5741-4C20-B849-1FABC5D0D26E}">
      <dgm:prSet/>
      <dgm:spPr/>
      <dgm:t>
        <a:bodyPr/>
        <a:lstStyle/>
        <a:p>
          <a:endParaRPr lang="es-ES"/>
        </a:p>
      </dgm:t>
    </dgm:pt>
    <dgm:pt modelId="{1A363AE0-EAE3-49EB-9155-44A7E329ABF8}" type="sibTrans" cxnId="{72F8293F-5741-4C20-B849-1FABC5D0D26E}">
      <dgm:prSet/>
      <dgm:spPr/>
      <dgm:t>
        <a:bodyPr/>
        <a:lstStyle/>
        <a:p>
          <a:endParaRPr lang="es-ES"/>
        </a:p>
      </dgm:t>
    </dgm:pt>
    <dgm:pt modelId="{4523DB74-8AFE-4DE4-B6AD-3B0BAB10FDA4}" type="pres">
      <dgm:prSet presAssocID="{B9E06C25-9763-4A9C-B014-C739E92B212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EAC6C21-5391-4CB6-B81F-196EE54BBEE4}" type="pres">
      <dgm:prSet presAssocID="{AA0B1FE0-8DA8-400D-B8D8-E791BF2E3D6A}" presName="roof" presStyleLbl="dkBgShp" presStyleIdx="0" presStyleCnt="2"/>
      <dgm:spPr/>
      <dgm:t>
        <a:bodyPr/>
        <a:lstStyle/>
        <a:p>
          <a:endParaRPr lang="es-ES"/>
        </a:p>
      </dgm:t>
    </dgm:pt>
    <dgm:pt modelId="{68A76696-16BF-41A5-A521-24D0DA8CBFFD}" type="pres">
      <dgm:prSet presAssocID="{AA0B1FE0-8DA8-400D-B8D8-E791BF2E3D6A}" presName="pillars" presStyleCnt="0"/>
      <dgm:spPr/>
    </dgm:pt>
    <dgm:pt modelId="{B0B6D056-CA25-4492-BC23-328DD155597B}" type="pres">
      <dgm:prSet presAssocID="{AA0B1FE0-8DA8-400D-B8D8-E791BF2E3D6A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A903AE-CEF0-4F0F-87A5-5F16A79C613D}" type="pres">
      <dgm:prSet presAssocID="{51432E0A-7390-44CB-A006-7079FA0B1F68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3A8A08-0E8D-43A7-91BF-1D6048BEE7B1}" type="pres">
      <dgm:prSet presAssocID="{91DE67AA-FCB9-4E48-B5F9-1033D118924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961F0E-1B16-4317-B869-1CE9CA3AB62B}" type="pres">
      <dgm:prSet presAssocID="{AA0B1FE0-8DA8-400D-B8D8-E791BF2E3D6A}" presName="base" presStyleLbl="dkBgShp" presStyleIdx="1" presStyleCnt="2"/>
      <dgm:spPr/>
    </dgm:pt>
  </dgm:ptLst>
  <dgm:cxnLst>
    <dgm:cxn modelId="{F829189C-30A7-454D-8E06-FBDBA53AE0E5}" type="presOf" srcId="{AA0B1FE0-8DA8-400D-B8D8-E791BF2E3D6A}" destId="{6EAC6C21-5391-4CB6-B81F-196EE54BBEE4}" srcOrd="0" destOrd="0" presId="urn:microsoft.com/office/officeart/2005/8/layout/hList3"/>
    <dgm:cxn modelId="{C7FA0F28-9E28-4559-9830-793FDEBD444C}" type="presOf" srcId="{91DE67AA-FCB9-4E48-B5F9-1033D1189247}" destId="{3D3A8A08-0E8D-43A7-91BF-1D6048BEE7B1}" srcOrd="0" destOrd="0" presId="urn:microsoft.com/office/officeart/2005/8/layout/hList3"/>
    <dgm:cxn modelId="{32BDBCB9-B4A9-4138-8896-C7E37F33CC24}" srcId="{AA0B1FE0-8DA8-400D-B8D8-E791BF2E3D6A}" destId="{F96E268F-EFD5-4EB3-95EA-9729CCFFD4F0}" srcOrd="0" destOrd="0" parTransId="{230EC81F-A251-409E-A905-D3B72E4A80ED}" sibTransId="{97EF28EF-49DF-4902-9923-BCF3655E5D82}"/>
    <dgm:cxn modelId="{7D0FE70D-3214-4375-9182-3976130AB55D}" type="presOf" srcId="{B9E06C25-9763-4A9C-B014-C739E92B212E}" destId="{4523DB74-8AFE-4DE4-B6AD-3B0BAB10FDA4}" srcOrd="0" destOrd="0" presId="urn:microsoft.com/office/officeart/2005/8/layout/hList3"/>
    <dgm:cxn modelId="{435821CD-6240-4D69-8574-03DC739C14E1}" type="presOf" srcId="{51432E0A-7390-44CB-A006-7079FA0B1F68}" destId="{F4A903AE-CEF0-4F0F-87A5-5F16A79C613D}" srcOrd="0" destOrd="0" presId="urn:microsoft.com/office/officeart/2005/8/layout/hList3"/>
    <dgm:cxn modelId="{2A2C3269-E151-4793-A5F6-C332980573C6}" srcId="{B9E06C25-9763-4A9C-B014-C739E92B212E}" destId="{AA0B1FE0-8DA8-400D-B8D8-E791BF2E3D6A}" srcOrd="0" destOrd="0" parTransId="{A0B24B3E-B7D7-4280-B8C3-97D812A8B123}" sibTransId="{ACB15950-556F-4BE1-B52F-E96098634562}"/>
    <dgm:cxn modelId="{ABD254B6-C3C4-44E0-AEB4-10C2C7FDA943}" srcId="{AA0B1FE0-8DA8-400D-B8D8-E791BF2E3D6A}" destId="{51432E0A-7390-44CB-A006-7079FA0B1F68}" srcOrd="1" destOrd="0" parTransId="{0A47BC55-4CAF-40D9-A6E8-714DFAC08644}" sibTransId="{4729C281-9E1A-448A-A5B9-A24D46A73E8D}"/>
    <dgm:cxn modelId="{ED29492E-196C-4F86-8E81-7C9439E834CC}" type="presOf" srcId="{F96E268F-EFD5-4EB3-95EA-9729CCFFD4F0}" destId="{B0B6D056-CA25-4492-BC23-328DD155597B}" srcOrd="0" destOrd="0" presId="urn:microsoft.com/office/officeart/2005/8/layout/hList3"/>
    <dgm:cxn modelId="{72F8293F-5741-4C20-B849-1FABC5D0D26E}" srcId="{AA0B1FE0-8DA8-400D-B8D8-E791BF2E3D6A}" destId="{91DE67AA-FCB9-4E48-B5F9-1033D1189247}" srcOrd="2" destOrd="0" parTransId="{0CC40487-56EF-4036-8440-5CF992BA010C}" sibTransId="{1A363AE0-EAE3-49EB-9155-44A7E329ABF8}"/>
    <dgm:cxn modelId="{721C81F4-5E8C-4005-9895-5512144AB9A3}" type="presParOf" srcId="{4523DB74-8AFE-4DE4-B6AD-3B0BAB10FDA4}" destId="{6EAC6C21-5391-4CB6-B81F-196EE54BBEE4}" srcOrd="0" destOrd="0" presId="urn:microsoft.com/office/officeart/2005/8/layout/hList3"/>
    <dgm:cxn modelId="{3C18F9DB-1993-411B-9E17-9B1C7F8F38EF}" type="presParOf" srcId="{4523DB74-8AFE-4DE4-B6AD-3B0BAB10FDA4}" destId="{68A76696-16BF-41A5-A521-24D0DA8CBFFD}" srcOrd="1" destOrd="0" presId="urn:microsoft.com/office/officeart/2005/8/layout/hList3"/>
    <dgm:cxn modelId="{EB1F933D-8FEC-41B7-AB2D-7167725BF721}" type="presParOf" srcId="{68A76696-16BF-41A5-A521-24D0DA8CBFFD}" destId="{B0B6D056-CA25-4492-BC23-328DD155597B}" srcOrd="0" destOrd="0" presId="urn:microsoft.com/office/officeart/2005/8/layout/hList3"/>
    <dgm:cxn modelId="{1A47515B-0B87-4E37-858D-CF0147C4D02C}" type="presParOf" srcId="{68A76696-16BF-41A5-A521-24D0DA8CBFFD}" destId="{F4A903AE-CEF0-4F0F-87A5-5F16A79C613D}" srcOrd="1" destOrd="0" presId="urn:microsoft.com/office/officeart/2005/8/layout/hList3"/>
    <dgm:cxn modelId="{A99E20FE-E716-439A-BF2D-1628E838B80C}" type="presParOf" srcId="{68A76696-16BF-41A5-A521-24D0DA8CBFFD}" destId="{3D3A8A08-0E8D-43A7-91BF-1D6048BEE7B1}" srcOrd="2" destOrd="0" presId="urn:microsoft.com/office/officeart/2005/8/layout/hList3"/>
    <dgm:cxn modelId="{AC12BBFD-F687-41C9-AF5D-67E0C875F9AE}" type="presParOf" srcId="{4523DB74-8AFE-4DE4-B6AD-3B0BAB10FDA4}" destId="{19961F0E-1B16-4317-B869-1CE9CA3AB62B}" srcOrd="2" destOrd="0" presId="urn:microsoft.com/office/officeart/2005/8/layout/hLis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ED6083-7E8A-4955-8AFB-9478A63F4308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9E959A7-DFF0-4045-A1C3-B53E5BD1E446}">
      <dgm:prSet phldrT="[Texto]" custT="1"/>
      <dgm:spPr/>
      <dgm:t>
        <a:bodyPr/>
        <a:lstStyle/>
        <a:p>
          <a:pPr algn="ctr"/>
          <a:r>
            <a:rPr lang="es-ES" sz="2400" b="1" dirty="0" smtClean="0">
              <a:solidFill>
                <a:schemeClr val="accent2">
                  <a:lumMod val="50000"/>
                </a:schemeClr>
              </a:solidFill>
            </a:rPr>
            <a:t>SISTEMA EUROPEO DE BANCOS CENTRALES</a:t>
          </a:r>
        </a:p>
        <a:p>
          <a:pPr algn="ctr"/>
          <a:r>
            <a:rPr lang="es-ES" sz="2400" dirty="0" smtClean="0"/>
            <a:t>Define la política monetaria y mantiene la estabilidad económica en la Unión Europea</a:t>
          </a:r>
          <a:endParaRPr lang="es-ES" sz="2400" dirty="0"/>
        </a:p>
      </dgm:t>
    </dgm:pt>
    <dgm:pt modelId="{3B06ADE3-359F-4162-9158-DBA524E300FF}" type="parTrans" cxnId="{909E91D7-C20A-467A-B938-BA74FEFBF94F}">
      <dgm:prSet/>
      <dgm:spPr/>
      <dgm:t>
        <a:bodyPr/>
        <a:lstStyle/>
        <a:p>
          <a:pPr algn="ctr"/>
          <a:endParaRPr lang="es-ES" sz="2400"/>
        </a:p>
      </dgm:t>
    </dgm:pt>
    <dgm:pt modelId="{C667DCE2-D61B-4A05-9003-1F6B774C0B1D}" type="sibTrans" cxnId="{909E91D7-C20A-467A-B938-BA74FEFBF94F}">
      <dgm:prSet/>
      <dgm:spPr/>
      <dgm:t>
        <a:bodyPr/>
        <a:lstStyle/>
        <a:p>
          <a:pPr algn="ctr"/>
          <a:endParaRPr lang="es-ES" sz="2400"/>
        </a:p>
      </dgm:t>
    </dgm:pt>
    <dgm:pt modelId="{3055B9F7-ABF4-484C-85A7-0F35B6F19E96}">
      <dgm:prSet phldrT="[Texto]" custT="1"/>
      <dgm:spPr/>
      <dgm:t>
        <a:bodyPr/>
        <a:lstStyle/>
        <a:p>
          <a:pPr algn="ctr"/>
          <a:r>
            <a:rPr lang="es-ES" sz="2400" b="1" dirty="0" smtClean="0">
              <a:solidFill>
                <a:schemeClr val="accent2">
                  <a:lumMod val="50000"/>
                </a:schemeClr>
              </a:solidFill>
            </a:rPr>
            <a:t>COMISIÓN NACIONAL DEL MERCADO DE VALORES</a:t>
          </a:r>
        </a:p>
        <a:p>
          <a:pPr algn="ctr"/>
          <a:r>
            <a:rPr lang="es-ES" sz="2400" dirty="0" smtClean="0"/>
            <a:t>Supervisa los mercados primarios y secundarios</a:t>
          </a:r>
          <a:endParaRPr lang="es-ES" sz="2400" dirty="0"/>
        </a:p>
      </dgm:t>
    </dgm:pt>
    <dgm:pt modelId="{CC974727-3388-4886-9EDD-BAFFF1E8196B}" type="parTrans" cxnId="{2B914800-ABB4-4FBA-94A5-99DFB5F1BD59}">
      <dgm:prSet/>
      <dgm:spPr/>
      <dgm:t>
        <a:bodyPr/>
        <a:lstStyle/>
        <a:p>
          <a:pPr algn="ctr"/>
          <a:endParaRPr lang="es-ES" sz="2400"/>
        </a:p>
      </dgm:t>
    </dgm:pt>
    <dgm:pt modelId="{A22C23B9-D1B2-401F-810F-BDAFD1ECF59C}" type="sibTrans" cxnId="{2B914800-ABB4-4FBA-94A5-99DFB5F1BD59}">
      <dgm:prSet/>
      <dgm:spPr/>
      <dgm:t>
        <a:bodyPr/>
        <a:lstStyle/>
        <a:p>
          <a:pPr algn="ctr"/>
          <a:endParaRPr lang="es-ES" sz="2400"/>
        </a:p>
      </dgm:t>
    </dgm:pt>
    <dgm:pt modelId="{054E0E5C-065A-42BA-9C9E-A8097AFD5A90}">
      <dgm:prSet phldrT="[Texto]" custT="1"/>
      <dgm:spPr/>
      <dgm:t>
        <a:bodyPr/>
        <a:lstStyle/>
        <a:p>
          <a:pPr algn="ctr"/>
          <a:r>
            <a:rPr lang="es-ES" sz="2400" b="1" dirty="0" smtClean="0">
              <a:solidFill>
                <a:schemeClr val="accent2">
                  <a:lumMod val="50000"/>
                </a:schemeClr>
              </a:solidFill>
            </a:rPr>
            <a:t>DIRECCIÓN GENERAL DE SEGUROS Y FONDOS DE PENSIONES</a:t>
          </a:r>
        </a:p>
        <a:p>
          <a:pPr algn="ctr"/>
          <a:r>
            <a:rPr lang="es-ES" sz="2400" dirty="0" smtClean="0"/>
            <a:t>Controla a las compañías de seguro</a:t>
          </a:r>
          <a:endParaRPr lang="es-ES" sz="2400" dirty="0"/>
        </a:p>
      </dgm:t>
    </dgm:pt>
    <dgm:pt modelId="{E461BDDE-C357-4F86-8176-E0953AB76171}" type="parTrans" cxnId="{D3660EED-FA20-4528-8772-055678B4AEDE}">
      <dgm:prSet/>
      <dgm:spPr/>
      <dgm:t>
        <a:bodyPr/>
        <a:lstStyle/>
        <a:p>
          <a:pPr algn="ctr"/>
          <a:endParaRPr lang="es-ES" sz="2400"/>
        </a:p>
      </dgm:t>
    </dgm:pt>
    <dgm:pt modelId="{91B6C751-CA58-4C6D-A48D-A800CF5DA0C6}" type="sibTrans" cxnId="{D3660EED-FA20-4528-8772-055678B4AEDE}">
      <dgm:prSet/>
      <dgm:spPr/>
      <dgm:t>
        <a:bodyPr/>
        <a:lstStyle/>
        <a:p>
          <a:pPr algn="ctr"/>
          <a:endParaRPr lang="es-ES" sz="2400"/>
        </a:p>
      </dgm:t>
    </dgm:pt>
    <dgm:pt modelId="{513E9BAD-5060-4C5A-8E23-D5FFEC7BF7B8}" type="pres">
      <dgm:prSet presAssocID="{42ED6083-7E8A-4955-8AFB-9478A63F4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CB138AE-A576-461C-8396-1FC5C61D0F60}" type="pres">
      <dgm:prSet presAssocID="{39E959A7-DFF0-4045-A1C3-B53E5BD1E44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CF1F7E-8786-4389-9D30-231CEF771A37}" type="pres">
      <dgm:prSet presAssocID="{C667DCE2-D61B-4A05-9003-1F6B774C0B1D}" presName="spacer" presStyleCnt="0"/>
      <dgm:spPr/>
    </dgm:pt>
    <dgm:pt modelId="{97E8671D-146C-434F-9F2F-8BBCC456EA25}" type="pres">
      <dgm:prSet presAssocID="{3055B9F7-ABF4-484C-85A7-0F35B6F19E9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A90197-B5C6-435D-AE72-6E6C68293A64}" type="pres">
      <dgm:prSet presAssocID="{A22C23B9-D1B2-401F-810F-BDAFD1ECF59C}" presName="spacer" presStyleCnt="0"/>
      <dgm:spPr/>
    </dgm:pt>
    <dgm:pt modelId="{0792B31C-A4CD-461C-99B6-FD4B1072E7F9}" type="pres">
      <dgm:prSet presAssocID="{054E0E5C-065A-42BA-9C9E-A8097AFD5A9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899A1D5-BD79-4772-BC9B-B9F7C865EA7B}" type="presOf" srcId="{42ED6083-7E8A-4955-8AFB-9478A63F4308}" destId="{513E9BAD-5060-4C5A-8E23-D5FFEC7BF7B8}" srcOrd="0" destOrd="0" presId="urn:microsoft.com/office/officeart/2005/8/layout/vList2"/>
    <dgm:cxn modelId="{909E91D7-C20A-467A-B938-BA74FEFBF94F}" srcId="{42ED6083-7E8A-4955-8AFB-9478A63F4308}" destId="{39E959A7-DFF0-4045-A1C3-B53E5BD1E446}" srcOrd="0" destOrd="0" parTransId="{3B06ADE3-359F-4162-9158-DBA524E300FF}" sibTransId="{C667DCE2-D61B-4A05-9003-1F6B774C0B1D}"/>
    <dgm:cxn modelId="{C7862661-8226-48C1-9ABD-421D3E371313}" type="presOf" srcId="{39E959A7-DFF0-4045-A1C3-B53E5BD1E446}" destId="{ACB138AE-A576-461C-8396-1FC5C61D0F60}" srcOrd="0" destOrd="0" presId="urn:microsoft.com/office/officeart/2005/8/layout/vList2"/>
    <dgm:cxn modelId="{FDEA6722-38A9-40F9-8CF9-47CB65B499AA}" type="presOf" srcId="{054E0E5C-065A-42BA-9C9E-A8097AFD5A90}" destId="{0792B31C-A4CD-461C-99B6-FD4B1072E7F9}" srcOrd="0" destOrd="0" presId="urn:microsoft.com/office/officeart/2005/8/layout/vList2"/>
    <dgm:cxn modelId="{2B914800-ABB4-4FBA-94A5-99DFB5F1BD59}" srcId="{42ED6083-7E8A-4955-8AFB-9478A63F4308}" destId="{3055B9F7-ABF4-484C-85A7-0F35B6F19E96}" srcOrd="1" destOrd="0" parTransId="{CC974727-3388-4886-9EDD-BAFFF1E8196B}" sibTransId="{A22C23B9-D1B2-401F-810F-BDAFD1ECF59C}"/>
    <dgm:cxn modelId="{D3660EED-FA20-4528-8772-055678B4AEDE}" srcId="{42ED6083-7E8A-4955-8AFB-9478A63F4308}" destId="{054E0E5C-065A-42BA-9C9E-A8097AFD5A90}" srcOrd="2" destOrd="0" parTransId="{E461BDDE-C357-4F86-8176-E0953AB76171}" sibTransId="{91B6C751-CA58-4C6D-A48D-A800CF5DA0C6}"/>
    <dgm:cxn modelId="{B1C937A4-0911-45AB-9899-7E65FA1C2106}" type="presOf" srcId="{3055B9F7-ABF4-484C-85A7-0F35B6F19E96}" destId="{97E8671D-146C-434F-9F2F-8BBCC456EA25}" srcOrd="0" destOrd="0" presId="urn:microsoft.com/office/officeart/2005/8/layout/vList2"/>
    <dgm:cxn modelId="{B38AF9E3-5F78-4B7D-9938-3AE9F54122E5}" type="presParOf" srcId="{513E9BAD-5060-4C5A-8E23-D5FFEC7BF7B8}" destId="{ACB138AE-A576-461C-8396-1FC5C61D0F60}" srcOrd="0" destOrd="0" presId="urn:microsoft.com/office/officeart/2005/8/layout/vList2"/>
    <dgm:cxn modelId="{BFED45BF-6BD4-40B5-8C1F-526199FBA492}" type="presParOf" srcId="{513E9BAD-5060-4C5A-8E23-D5FFEC7BF7B8}" destId="{24CF1F7E-8786-4389-9D30-231CEF771A37}" srcOrd="1" destOrd="0" presId="urn:microsoft.com/office/officeart/2005/8/layout/vList2"/>
    <dgm:cxn modelId="{13BF221C-D3A5-4AC6-8B55-A328C8F7479A}" type="presParOf" srcId="{513E9BAD-5060-4C5A-8E23-D5FFEC7BF7B8}" destId="{97E8671D-146C-434F-9F2F-8BBCC456EA25}" srcOrd="2" destOrd="0" presId="urn:microsoft.com/office/officeart/2005/8/layout/vList2"/>
    <dgm:cxn modelId="{AF03FA5A-B63E-47B1-A646-CE794A2D3352}" type="presParOf" srcId="{513E9BAD-5060-4C5A-8E23-D5FFEC7BF7B8}" destId="{0CA90197-B5C6-435D-AE72-6E6C68293A64}" srcOrd="3" destOrd="0" presId="urn:microsoft.com/office/officeart/2005/8/layout/vList2"/>
    <dgm:cxn modelId="{BD7FB49E-0A25-42F6-BB07-EAA9795DA6CB}" type="presParOf" srcId="{513E9BAD-5060-4C5A-8E23-D5FFEC7BF7B8}" destId="{0792B31C-A4CD-461C-99B6-FD4B1072E7F9}" srcOrd="4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5A9D37-3AEF-4267-A223-3DCDEDB6F723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3C84118-2081-4A29-8B11-64D1EDC0F8D6}">
      <dgm:prSet phldrT="[Texto]"/>
      <dgm:spPr/>
      <dgm:t>
        <a:bodyPr/>
        <a:lstStyle/>
        <a:p>
          <a:pPr algn="ctr"/>
          <a:r>
            <a:rPr lang="es-ES" dirty="0" smtClean="0"/>
            <a:t>PRÉSTAMOS</a:t>
          </a:r>
          <a:endParaRPr lang="es-ES" dirty="0"/>
        </a:p>
      </dgm:t>
    </dgm:pt>
    <dgm:pt modelId="{40CFCBD8-3156-41C8-98D4-59176AE52577}" type="parTrans" cxnId="{BB33BD58-AAC9-4C42-BA41-C1A7310BE2CD}">
      <dgm:prSet/>
      <dgm:spPr/>
      <dgm:t>
        <a:bodyPr/>
        <a:lstStyle/>
        <a:p>
          <a:endParaRPr lang="es-ES"/>
        </a:p>
      </dgm:t>
    </dgm:pt>
    <dgm:pt modelId="{03754679-B441-4714-A0D0-2A17079C5D5E}" type="sibTrans" cxnId="{BB33BD58-AAC9-4C42-BA41-C1A7310BE2CD}">
      <dgm:prSet/>
      <dgm:spPr/>
      <dgm:t>
        <a:bodyPr/>
        <a:lstStyle/>
        <a:p>
          <a:endParaRPr lang="es-ES"/>
        </a:p>
      </dgm:t>
    </dgm:pt>
    <dgm:pt modelId="{4FC86875-FF57-4EF9-9D83-6722644B8645}">
      <dgm:prSet phldrT="[Texto]"/>
      <dgm:spPr/>
      <dgm:t>
        <a:bodyPr/>
        <a:lstStyle/>
        <a:p>
          <a:r>
            <a:rPr lang="es-ES" dirty="0" smtClean="0"/>
            <a:t>Garantía personal</a:t>
          </a:r>
          <a:endParaRPr lang="es-ES" dirty="0"/>
        </a:p>
      </dgm:t>
    </dgm:pt>
    <dgm:pt modelId="{718C43D3-8D19-46D1-9B0C-B13773E3B81E}" type="parTrans" cxnId="{B93EA823-D480-410D-AD4B-4CA5751BCD01}">
      <dgm:prSet/>
      <dgm:spPr/>
      <dgm:t>
        <a:bodyPr/>
        <a:lstStyle/>
        <a:p>
          <a:endParaRPr lang="es-ES"/>
        </a:p>
      </dgm:t>
    </dgm:pt>
    <dgm:pt modelId="{F47BA101-94E3-4E3F-A4D2-8EB7F040F39D}" type="sibTrans" cxnId="{B93EA823-D480-410D-AD4B-4CA5751BCD01}">
      <dgm:prSet/>
      <dgm:spPr/>
      <dgm:t>
        <a:bodyPr/>
        <a:lstStyle/>
        <a:p>
          <a:endParaRPr lang="es-ES"/>
        </a:p>
      </dgm:t>
    </dgm:pt>
    <dgm:pt modelId="{890332CA-93CD-41EB-8EA6-32F9F9185682}">
      <dgm:prSet phldrT="[Texto]"/>
      <dgm:spPr/>
      <dgm:t>
        <a:bodyPr/>
        <a:lstStyle/>
        <a:p>
          <a:r>
            <a:rPr lang="es-ES" dirty="0" smtClean="0"/>
            <a:t>Garantía real</a:t>
          </a:r>
          <a:endParaRPr lang="es-ES" dirty="0"/>
        </a:p>
      </dgm:t>
    </dgm:pt>
    <dgm:pt modelId="{E5CC8DDD-0FD2-45DE-8A38-3197CE1AA454}" type="parTrans" cxnId="{1AB650FF-12FC-42C1-B45E-559E3E5A16E3}">
      <dgm:prSet/>
      <dgm:spPr/>
      <dgm:t>
        <a:bodyPr/>
        <a:lstStyle/>
        <a:p>
          <a:endParaRPr lang="es-ES"/>
        </a:p>
      </dgm:t>
    </dgm:pt>
    <dgm:pt modelId="{0FF8129B-C794-4EFF-A252-46FE9319AD85}" type="sibTrans" cxnId="{1AB650FF-12FC-42C1-B45E-559E3E5A16E3}">
      <dgm:prSet/>
      <dgm:spPr/>
      <dgm:t>
        <a:bodyPr/>
        <a:lstStyle/>
        <a:p>
          <a:endParaRPr lang="es-ES"/>
        </a:p>
      </dgm:t>
    </dgm:pt>
    <dgm:pt modelId="{48796F39-897D-4FE3-A925-08B7322E31CA}">
      <dgm:prSet phldrT="[Texto]"/>
      <dgm:spPr/>
      <dgm:t>
        <a:bodyPr/>
        <a:lstStyle/>
        <a:p>
          <a:pPr algn="ctr"/>
          <a:r>
            <a:rPr lang="es-ES" dirty="0" smtClean="0"/>
            <a:t>CRÉDITOS</a:t>
          </a:r>
          <a:endParaRPr lang="es-ES" dirty="0"/>
        </a:p>
      </dgm:t>
    </dgm:pt>
    <dgm:pt modelId="{B54B1937-43E8-4565-9F64-7820AC95ABAF}" type="parTrans" cxnId="{F17C265A-775D-4377-89FD-4FDE855C2CE7}">
      <dgm:prSet/>
      <dgm:spPr/>
      <dgm:t>
        <a:bodyPr/>
        <a:lstStyle/>
        <a:p>
          <a:endParaRPr lang="es-ES"/>
        </a:p>
      </dgm:t>
    </dgm:pt>
    <dgm:pt modelId="{57DDDDB3-1833-4D83-B502-8A558C18D8E0}" type="sibTrans" cxnId="{F17C265A-775D-4377-89FD-4FDE855C2CE7}">
      <dgm:prSet/>
      <dgm:spPr/>
      <dgm:t>
        <a:bodyPr/>
        <a:lstStyle/>
        <a:p>
          <a:endParaRPr lang="es-ES"/>
        </a:p>
      </dgm:t>
    </dgm:pt>
    <dgm:pt modelId="{4F97B5D8-8608-41D4-84FB-631AAA362E97}">
      <dgm:prSet phldrT="[Texto]"/>
      <dgm:spPr/>
      <dgm:t>
        <a:bodyPr/>
        <a:lstStyle/>
        <a:p>
          <a:r>
            <a:rPr lang="es-ES" dirty="0" smtClean="0"/>
            <a:t>Pólizas de créditos</a:t>
          </a:r>
          <a:endParaRPr lang="es-ES" dirty="0"/>
        </a:p>
      </dgm:t>
    </dgm:pt>
    <dgm:pt modelId="{BEB84B51-D1B2-4E6B-A7F0-8AF0D142F592}" type="parTrans" cxnId="{CEF54D78-A4F3-49F1-8C67-AABD222A62BD}">
      <dgm:prSet/>
      <dgm:spPr/>
      <dgm:t>
        <a:bodyPr/>
        <a:lstStyle/>
        <a:p>
          <a:endParaRPr lang="es-ES"/>
        </a:p>
      </dgm:t>
    </dgm:pt>
    <dgm:pt modelId="{742F885D-41FB-4011-96EC-9B08168BD858}" type="sibTrans" cxnId="{CEF54D78-A4F3-49F1-8C67-AABD222A62BD}">
      <dgm:prSet/>
      <dgm:spPr/>
      <dgm:t>
        <a:bodyPr/>
        <a:lstStyle/>
        <a:p>
          <a:endParaRPr lang="es-ES"/>
        </a:p>
      </dgm:t>
    </dgm:pt>
    <dgm:pt modelId="{419B2872-21CF-4FD0-9536-A335F24144FF}">
      <dgm:prSet phldrT="[Texto]"/>
      <dgm:spPr/>
      <dgm:t>
        <a:bodyPr/>
        <a:lstStyle/>
        <a:p>
          <a:r>
            <a:rPr lang="es-ES" dirty="0" smtClean="0"/>
            <a:t>Tarjetas de crédito</a:t>
          </a:r>
          <a:endParaRPr lang="es-ES" dirty="0"/>
        </a:p>
      </dgm:t>
    </dgm:pt>
    <dgm:pt modelId="{D86F2E46-2CD5-410C-82DF-C4D401DCB414}" type="parTrans" cxnId="{FCC1F217-A911-450D-BBA4-1999C919F68F}">
      <dgm:prSet/>
      <dgm:spPr/>
      <dgm:t>
        <a:bodyPr/>
        <a:lstStyle/>
        <a:p>
          <a:endParaRPr lang="es-ES"/>
        </a:p>
      </dgm:t>
    </dgm:pt>
    <dgm:pt modelId="{CB5EA790-965D-4B18-9322-DF0BF5137808}" type="sibTrans" cxnId="{FCC1F217-A911-450D-BBA4-1999C919F68F}">
      <dgm:prSet/>
      <dgm:spPr/>
      <dgm:t>
        <a:bodyPr/>
        <a:lstStyle/>
        <a:p>
          <a:endParaRPr lang="es-ES"/>
        </a:p>
      </dgm:t>
    </dgm:pt>
    <dgm:pt modelId="{14B5C86F-B54F-476E-BD0F-E908BA2598A2}">
      <dgm:prSet phldrT="[Texto]"/>
      <dgm:spPr/>
      <dgm:t>
        <a:bodyPr/>
        <a:lstStyle/>
        <a:p>
          <a:pPr algn="ctr"/>
          <a:r>
            <a:rPr lang="es-ES" dirty="0" smtClean="0"/>
            <a:t>INTERMEDIACIÓN</a:t>
          </a:r>
          <a:endParaRPr lang="es-ES" dirty="0"/>
        </a:p>
      </dgm:t>
    </dgm:pt>
    <dgm:pt modelId="{3BFF3EB6-9475-490C-AD9F-D79483B6D52B}" type="parTrans" cxnId="{3DC0936A-2F67-4C05-8819-EE2BF3691646}">
      <dgm:prSet/>
      <dgm:spPr/>
      <dgm:t>
        <a:bodyPr/>
        <a:lstStyle/>
        <a:p>
          <a:endParaRPr lang="es-ES"/>
        </a:p>
      </dgm:t>
    </dgm:pt>
    <dgm:pt modelId="{0993C2F6-F1FF-4CE6-AAAF-785A5D6173A3}" type="sibTrans" cxnId="{3DC0936A-2F67-4C05-8819-EE2BF3691646}">
      <dgm:prSet/>
      <dgm:spPr/>
      <dgm:t>
        <a:bodyPr/>
        <a:lstStyle/>
        <a:p>
          <a:endParaRPr lang="es-ES"/>
        </a:p>
      </dgm:t>
    </dgm:pt>
    <dgm:pt modelId="{3AFC7696-4AC2-473E-97D9-5A2F2E1E80FE}">
      <dgm:prSet phldrT="[Texto]"/>
      <dgm:spPr/>
      <dgm:t>
        <a:bodyPr/>
        <a:lstStyle/>
        <a:p>
          <a:r>
            <a:rPr lang="es-ES" dirty="0" smtClean="0"/>
            <a:t>Descuento comercial</a:t>
          </a:r>
          <a:endParaRPr lang="es-ES" dirty="0"/>
        </a:p>
      </dgm:t>
    </dgm:pt>
    <dgm:pt modelId="{4A1B0FDA-E4AD-4687-86BD-6E5540B2AD32}" type="parTrans" cxnId="{DBE6AF04-DF5F-4880-AF17-CB2AD229C16F}">
      <dgm:prSet/>
      <dgm:spPr/>
      <dgm:t>
        <a:bodyPr/>
        <a:lstStyle/>
        <a:p>
          <a:endParaRPr lang="es-ES"/>
        </a:p>
      </dgm:t>
    </dgm:pt>
    <dgm:pt modelId="{E7DB96A8-1190-4925-934C-CDEFD0E9B883}" type="sibTrans" cxnId="{DBE6AF04-DF5F-4880-AF17-CB2AD229C16F}">
      <dgm:prSet/>
      <dgm:spPr/>
      <dgm:t>
        <a:bodyPr/>
        <a:lstStyle/>
        <a:p>
          <a:endParaRPr lang="es-ES"/>
        </a:p>
      </dgm:t>
    </dgm:pt>
    <dgm:pt modelId="{456A2B08-DA58-4E79-A0DB-C8D10FB8671C}">
      <dgm:prSet phldrT="[Texto]"/>
      <dgm:spPr/>
      <dgm:t>
        <a:bodyPr/>
        <a:lstStyle/>
        <a:p>
          <a:r>
            <a:rPr lang="es-ES" dirty="0" err="1" smtClean="0"/>
            <a:t>Factoring</a:t>
          </a:r>
          <a:endParaRPr lang="es-ES" dirty="0"/>
        </a:p>
      </dgm:t>
    </dgm:pt>
    <dgm:pt modelId="{6B20847B-0991-4AEE-9597-3C71FCF118B2}" type="parTrans" cxnId="{D9138C0F-78F5-4746-BC7F-A41503D1E2A8}">
      <dgm:prSet/>
      <dgm:spPr/>
      <dgm:t>
        <a:bodyPr/>
        <a:lstStyle/>
        <a:p>
          <a:endParaRPr lang="es-ES"/>
        </a:p>
      </dgm:t>
    </dgm:pt>
    <dgm:pt modelId="{68FF0E33-54B0-4421-A920-B366086220BC}" type="sibTrans" cxnId="{D9138C0F-78F5-4746-BC7F-A41503D1E2A8}">
      <dgm:prSet/>
      <dgm:spPr/>
      <dgm:t>
        <a:bodyPr/>
        <a:lstStyle/>
        <a:p>
          <a:endParaRPr lang="es-ES"/>
        </a:p>
      </dgm:t>
    </dgm:pt>
    <dgm:pt modelId="{72C509BA-7BF2-4811-81AE-4E3574B70215}">
      <dgm:prSet phldrT="[Texto]"/>
      <dgm:spPr/>
      <dgm:t>
        <a:bodyPr/>
        <a:lstStyle/>
        <a:p>
          <a:r>
            <a:rPr lang="es-ES" dirty="0" smtClean="0"/>
            <a:t>Microcréditos</a:t>
          </a:r>
          <a:endParaRPr lang="es-ES" dirty="0"/>
        </a:p>
      </dgm:t>
    </dgm:pt>
    <dgm:pt modelId="{99E41B2F-B7B9-47F6-B207-C25F02BFED84}" type="parTrans" cxnId="{625426A7-1AD0-4202-8811-A210378D815B}">
      <dgm:prSet/>
      <dgm:spPr/>
      <dgm:t>
        <a:bodyPr/>
        <a:lstStyle/>
        <a:p>
          <a:endParaRPr lang="es-ES"/>
        </a:p>
      </dgm:t>
    </dgm:pt>
    <dgm:pt modelId="{72A2583B-5A1F-4E63-BC19-1B6FB2E758BE}" type="sibTrans" cxnId="{625426A7-1AD0-4202-8811-A210378D815B}">
      <dgm:prSet/>
      <dgm:spPr/>
      <dgm:t>
        <a:bodyPr/>
        <a:lstStyle/>
        <a:p>
          <a:endParaRPr lang="es-ES"/>
        </a:p>
      </dgm:t>
    </dgm:pt>
    <dgm:pt modelId="{8F4BB0F3-5307-4E0A-9850-93D2C5B2AA54}">
      <dgm:prSet phldrT="[Texto]"/>
      <dgm:spPr/>
      <dgm:t>
        <a:bodyPr/>
        <a:lstStyle/>
        <a:p>
          <a:r>
            <a:rPr lang="es-ES" dirty="0" smtClean="0"/>
            <a:t>Leasing</a:t>
          </a:r>
          <a:endParaRPr lang="es-ES" dirty="0"/>
        </a:p>
      </dgm:t>
    </dgm:pt>
    <dgm:pt modelId="{1FFF9306-2193-450E-BD56-C8706FDF2BFE}" type="parTrans" cxnId="{D0494BF5-C0E1-4A05-92F9-EF7A034B4363}">
      <dgm:prSet/>
      <dgm:spPr/>
      <dgm:t>
        <a:bodyPr/>
        <a:lstStyle/>
        <a:p>
          <a:endParaRPr lang="es-ES"/>
        </a:p>
      </dgm:t>
    </dgm:pt>
    <dgm:pt modelId="{7FF85303-6CDA-4470-B0CD-07BE456FC055}" type="sibTrans" cxnId="{D0494BF5-C0E1-4A05-92F9-EF7A034B4363}">
      <dgm:prSet/>
      <dgm:spPr/>
      <dgm:t>
        <a:bodyPr/>
        <a:lstStyle/>
        <a:p>
          <a:endParaRPr lang="es-ES"/>
        </a:p>
      </dgm:t>
    </dgm:pt>
    <dgm:pt modelId="{E96906EA-A18E-4458-9C07-BDF520AD20F5}" type="pres">
      <dgm:prSet presAssocID="{8C5A9D37-3AEF-4267-A223-3DCDEDB6F7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60DED65-3278-4238-B82E-139FE94FC74B}" type="pres">
      <dgm:prSet presAssocID="{B3C84118-2081-4A29-8B11-64D1EDC0F8D6}" presName="linNode" presStyleCnt="0"/>
      <dgm:spPr/>
    </dgm:pt>
    <dgm:pt modelId="{8015434A-8789-4458-890A-6E036F9A2BB8}" type="pres">
      <dgm:prSet presAssocID="{B3C84118-2081-4A29-8B11-64D1EDC0F8D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C7FA93-1719-4592-ACE3-A7B368BD59E7}" type="pres">
      <dgm:prSet presAssocID="{B3C84118-2081-4A29-8B11-64D1EDC0F8D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F6450C-5A0C-48BD-AB9D-76E65B2203B1}" type="pres">
      <dgm:prSet presAssocID="{03754679-B441-4714-A0D0-2A17079C5D5E}" presName="sp" presStyleCnt="0"/>
      <dgm:spPr/>
    </dgm:pt>
    <dgm:pt modelId="{79746B6D-81FB-44CB-8380-67E4EC754413}" type="pres">
      <dgm:prSet presAssocID="{48796F39-897D-4FE3-A925-08B7322E31CA}" presName="linNode" presStyleCnt="0"/>
      <dgm:spPr/>
    </dgm:pt>
    <dgm:pt modelId="{4B86F556-227A-44D7-B7A4-6FEF0209CABF}" type="pres">
      <dgm:prSet presAssocID="{48796F39-897D-4FE3-A925-08B7322E31C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F09D6E-F44C-413F-BE4E-916C085327BC}" type="pres">
      <dgm:prSet presAssocID="{48796F39-897D-4FE3-A925-08B7322E31C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304858-CA4B-4912-BDEE-AA606989D983}" type="pres">
      <dgm:prSet presAssocID="{57DDDDB3-1833-4D83-B502-8A558C18D8E0}" presName="sp" presStyleCnt="0"/>
      <dgm:spPr/>
    </dgm:pt>
    <dgm:pt modelId="{70E0363A-E1B1-48FE-8F07-B92B2A80A17A}" type="pres">
      <dgm:prSet presAssocID="{14B5C86F-B54F-476E-BD0F-E908BA2598A2}" presName="linNode" presStyleCnt="0"/>
      <dgm:spPr/>
    </dgm:pt>
    <dgm:pt modelId="{78FD7CC7-EEFF-4656-8772-1B01E95ABD28}" type="pres">
      <dgm:prSet presAssocID="{14B5C86F-B54F-476E-BD0F-E908BA2598A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F23784-C8DB-418C-A34C-AC838C871702}" type="pres">
      <dgm:prSet presAssocID="{14B5C86F-B54F-476E-BD0F-E908BA2598A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3B2648-D8F7-4C03-AE27-F921EF8F05BE}" type="presOf" srcId="{3AFC7696-4AC2-473E-97D9-5A2F2E1E80FE}" destId="{EEF23784-C8DB-418C-A34C-AC838C871702}" srcOrd="0" destOrd="0" presId="urn:microsoft.com/office/officeart/2005/8/layout/vList5"/>
    <dgm:cxn modelId="{3DD24132-D84B-42A1-951E-D107116EE3DD}" type="presOf" srcId="{419B2872-21CF-4FD0-9536-A335F24144FF}" destId="{3AF09D6E-F44C-413F-BE4E-916C085327BC}" srcOrd="0" destOrd="2" presId="urn:microsoft.com/office/officeart/2005/8/layout/vList5"/>
    <dgm:cxn modelId="{CA8B7F0C-D26B-4F2A-8F42-BFC7ABDF677A}" type="presOf" srcId="{72C509BA-7BF2-4811-81AE-4E3574B70215}" destId="{3AF09D6E-F44C-413F-BE4E-916C085327BC}" srcOrd="0" destOrd="0" presId="urn:microsoft.com/office/officeart/2005/8/layout/vList5"/>
    <dgm:cxn modelId="{9B121C77-3E82-41FC-905E-BDB794511E67}" type="presOf" srcId="{890332CA-93CD-41EB-8EA6-32F9F9185682}" destId="{2BC7FA93-1719-4592-ACE3-A7B368BD59E7}" srcOrd="0" destOrd="1" presId="urn:microsoft.com/office/officeart/2005/8/layout/vList5"/>
    <dgm:cxn modelId="{C8B24089-6FCD-43F3-A1C5-C65BB7AEA8C8}" type="presOf" srcId="{4F97B5D8-8608-41D4-84FB-631AAA362E97}" destId="{3AF09D6E-F44C-413F-BE4E-916C085327BC}" srcOrd="0" destOrd="1" presId="urn:microsoft.com/office/officeart/2005/8/layout/vList5"/>
    <dgm:cxn modelId="{864763E5-A209-415F-A832-4DE3270881E9}" type="presOf" srcId="{456A2B08-DA58-4E79-A0DB-C8D10FB8671C}" destId="{EEF23784-C8DB-418C-A34C-AC838C871702}" srcOrd="0" destOrd="2" presId="urn:microsoft.com/office/officeart/2005/8/layout/vList5"/>
    <dgm:cxn modelId="{DBE6AF04-DF5F-4880-AF17-CB2AD229C16F}" srcId="{14B5C86F-B54F-476E-BD0F-E908BA2598A2}" destId="{3AFC7696-4AC2-473E-97D9-5A2F2E1E80FE}" srcOrd="0" destOrd="0" parTransId="{4A1B0FDA-E4AD-4687-86BD-6E5540B2AD32}" sibTransId="{E7DB96A8-1190-4925-934C-CDEFD0E9B883}"/>
    <dgm:cxn modelId="{38797CA5-5026-4825-A8D6-BEB775357E98}" type="presOf" srcId="{B3C84118-2081-4A29-8B11-64D1EDC0F8D6}" destId="{8015434A-8789-4458-890A-6E036F9A2BB8}" srcOrd="0" destOrd="0" presId="urn:microsoft.com/office/officeart/2005/8/layout/vList5"/>
    <dgm:cxn modelId="{B93EA823-D480-410D-AD4B-4CA5751BCD01}" srcId="{B3C84118-2081-4A29-8B11-64D1EDC0F8D6}" destId="{4FC86875-FF57-4EF9-9D83-6722644B8645}" srcOrd="0" destOrd="0" parTransId="{718C43D3-8D19-46D1-9B0C-B13773E3B81E}" sibTransId="{F47BA101-94E3-4E3F-A4D2-8EB7F040F39D}"/>
    <dgm:cxn modelId="{A54B5B70-7A38-42B2-BA0B-F8EA73E168B9}" type="presOf" srcId="{8C5A9D37-3AEF-4267-A223-3DCDEDB6F723}" destId="{E96906EA-A18E-4458-9C07-BDF520AD20F5}" srcOrd="0" destOrd="0" presId="urn:microsoft.com/office/officeart/2005/8/layout/vList5"/>
    <dgm:cxn modelId="{7E1B5AE1-5F1E-4100-BB84-346DA5DF3D4F}" type="presOf" srcId="{8F4BB0F3-5307-4E0A-9850-93D2C5B2AA54}" destId="{EEF23784-C8DB-418C-A34C-AC838C871702}" srcOrd="0" destOrd="1" presId="urn:microsoft.com/office/officeart/2005/8/layout/vList5"/>
    <dgm:cxn modelId="{625426A7-1AD0-4202-8811-A210378D815B}" srcId="{48796F39-897D-4FE3-A925-08B7322E31CA}" destId="{72C509BA-7BF2-4811-81AE-4E3574B70215}" srcOrd="0" destOrd="0" parTransId="{99E41B2F-B7B9-47F6-B207-C25F02BFED84}" sibTransId="{72A2583B-5A1F-4E63-BC19-1B6FB2E758BE}"/>
    <dgm:cxn modelId="{D0494BF5-C0E1-4A05-92F9-EF7A034B4363}" srcId="{14B5C86F-B54F-476E-BD0F-E908BA2598A2}" destId="{8F4BB0F3-5307-4E0A-9850-93D2C5B2AA54}" srcOrd="1" destOrd="0" parTransId="{1FFF9306-2193-450E-BD56-C8706FDF2BFE}" sibTransId="{7FF85303-6CDA-4470-B0CD-07BE456FC055}"/>
    <dgm:cxn modelId="{D9138C0F-78F5-4746-BC7F-A41503D1E2A8}" srcId="{14B5C86F-B54F-476E-BD0F-E908BA2598A2}" destId="{456A2B08-DA58-4E79-A0DB-C8D10FB8671C}" srcOrd="2" destOrd="0" parTransId="{6B20847B-0991-4AEE-9597-3C71FCF118B2}" sibTransId="{68FF0E33-54B0-4421-A920-B366086220BC}"/>
    <dgm:cxn modelId="{3DC0936A-2F67-4C05-8819-EE2BF3691646}" srcId="{8C5A9D37-3AEF-4267-A223-3DCDEDB6F723}" destId="{14B5C86F-B54F-476E-BD0F-E908BA2598A2}" srcOrd="2" destOrd="0" parTransId="{3BFF3EB6-9475-490C-AD9F-D79483B6D52B}" sibTransId="{0993C2F6-F1FF-4CE6-AAAF-785A5D6173A3}"/>
    <dgm:cxn modelId="{61C00B46-141D-44D7-ACA1-9295F585286B}" type="presOf" srcId="{14B5C86F-B54F-476E-BD0F-E908BA2598A2}" destId="{78FD7CC7-EEFF-4656-8772-1B01E95ABD28}" srcOrd="0" destOrd="0" presId="urn:microsoft.com/office/officeart/2005/8/layout/vList5"/>
    <dgm:cxn modelId="{CD568DDD-6981-4601-91EE-F7F4EA638180}" type="presOf" srcId="{48796F39-897D-4FE3-A925-08B7322E31CA}" destId="{4B86F556-227A-44D7-B7A4-6FEF0209CABF}" srcOrd="0" destOrd="0" presId="urn:microsoft.com/office/officeart/2005/8/layout/vList5"/>
    <dgm:cxn modelId="{BB33BD58-AAC9-4C42-BA41-C1A7310BE2CD}" srcId="{8C5A9D37-3AEF-4267-A223-3DCDEDB6F723}" destId="{B3C84118-2081-4A29-8B11-64D1EDC0F8D6}" srcOrd="0" destOrd="0" parTransId="{40CFCBD8-3156-41C8-98D4-59176AE52577}" sibTransId="{03754679-B441-4714-A0D0-2A17079C5D5E}"/>
    <dgm:cxn modelId="{3B055D48-6E18-42A2-8D6D-8057172339FC}" type="presOf" srcId="{4FC86875-FF57-4EF9-9D83-6722644B8645}" destId="{2BC7FA93-1719-4592-ACE3-A7B368BD59E7}" srcOrd="0" destOrd="0" presId="urn:microsoft.com/office/officeart/2005/8/layout/vList5"/>
    <dgm:cxn modelId="{CEF54D78-A4F3-49F1-8C67-AABD222A62BD}" srcId="{48796F39-897D-4FE3-A925-08B7322E31CA}" destId="{4F97B5D8-8608-41D4-84FB-631AAA362E97}" srcOrd="1" destOrd="0" parTransId="{BEB84B51-D1B2-4E6B-A7F0-8AF0D142F592}" sibTransId="{742F885D-41FB-4011-96EC-9B08168BD858}"/>
    <dgm:cxn modelId="{FCC1F217-A911-450D-BBA4-1999C919F68F}" srcId="{48796F39-897D-4FE3-A925-08B7322E31CA}" destId="{419B2872-21CF-4FD0-9536-A335F24144FF}" srcOrd="2" destOrd="0" parTransId="{D86F2E46-2CD5-410C-82DF-C4D401DCB414}" sibTransId="{CB5EA790-965D-4B18-9322-DF0BF5137808}"/>
    <dgm:cxn modelId="{1AB650FF-12FC-42C1-B45E-559E3E5A16E3}" srcId="{B3C84118-2081-4A29-8B11-64D1EDC0F8D6}" destId="{890332CA-93CD-41EB-8EA6-32F9F9185682}" srcOrd="1" destOrd="0" parTransId="{E5CC8DDD-0FD2-45DE-8A38-3197CE1AA454}" sibTransId="{0FF8129B-C794-4EFF-A252-46FE9319AD85}"/>
    <dgm:cxn modelId="{F17C265A-775D-4377-89FD-4FDE855C2CE7}" srcId="{8C5A9D37-3AEF-4267-A223-3DCDEDB6F723}" destId="{48796F39-897D-4FE3-A925-08B7322E31CA}" srcOrd="1" destOrd="0" parTransId="{B54B1937-43E8-4565-9F64-7820AC95ABAF}" sibTransId="{57DDDDB3-1833-4D83-B502-8A558C18D8E0}"/>
    <dgm:cxn modelId="{25BF53D3-BCD2-4E4A-9BFD-B0B89C8A177E}" type="presParOf" srcId="{E96906EA-A18E-4458-9C07-BDF520AD20F5}" destId="{460DED65-3278-4238-B82E-139FE94FC74B}" srcOrd="0" destOrd="0" presId="urn:microsoft.com/office/officeart/2005/8/layout/vList5"/>
    <dgm:cxn modelId="{0463ED85-9F2E-47B2-9D4F-36B78AF1A72D}" type="presParOf" srcId="{460DED65-3278-4238-B82E-139FE94FC74B}" destId="{8015434A-8789-4458-890A-6E036F9A2BB8}" srcOrd="0" destOrd="0" presId="urn:microsoft.com/office/officeart/2005/8/layout/vList5"/>
    <dgm:cxn modelId="{887FA6DA-9B87-4C25-9EDD-3337E8FA84A9}" type="presParOf" srcId="{460DED65-3278-4238-B82E-139FE94FC74B}" destId="{2BC7FA93-1719-4592-ACE3-A7B368BD59E7}" srcOrd="1" destOrd="0" presId="urn:microsoft.com/office/officeart/2005/8/layout/vList5"/>
    <dgm:cxn modelId="{87126F9C-BC24-4303-8841-7743BF16CAB3}" type="presParOf" srcId="{E96906EA-A18E-4458-9C07-BDF520AD20F5}" destId="{10F6450C-5A0C-48BD-AB9D-76E65B2203B1}" srcOrd="1" destOrd="0" presId="urn:microsoft.com/office/officeart/2005/8/layout/vList5"/>
    <dgm:cxn modelId="{C611EB2D-8DD1-4490-AEA4-40EE9C772DD7}" type="presParOf" srcId="{E96906EA-A18E-4458-9C07-BDF520AD20F5}" destId="{79746B6D-81FB-44CB-8380-67E4EC754413}" srcOrd="2" destOrd="0" presId="urn:microsoft.com/office/officeart/2005/8/layout/vList5"/>
    <dgm:cxn modelId="{DBC5D3B5-E43B-4C55-87B2-FF7AFB3081C6}" type="presParOf" srcId="{79746B6D-81FB-44CB-8380-67E4EC754413}" destId="{4B86F556-227A-44D7-B7A4-6FEF0209CABF}" srcOrd="0" destOrd="0" presId="urn:microsoft.com/office/officeart/2005/8/layout/vList5"/>
    <dgm:cxn modelId="{0D4C6D4B-7F2D-40EB-8A58-798937484931}" type="presParOf" srcId="{79746B6D-81FB-44CB-8380-67E4EC754413}" destId="{3AF09D6E-F44C-413F-BE4E-916C085327BC}" srcOrd="1" destOrd="0" presId="urn:microsoft.com/office/officeart/2005/8/layout/vList5"/>
    <dgm:cxn modelId="{0BBDD474-B41D-44DF-A799-B4E648E2B372}" type="presParOf" srcId="{E96906EA-A18E-4458-9C07-BDF520AD20F5}" destId="{54304858-CA4B-4912-BDEE-AA606989D983}" srcOrd="3" destOrd="0" presId="urn:microsoft.com/office/officeart/2005/8/layout/vList5"/>
    <dgm:cxn modelId="{1925133D-CF41-4DA5-B322-60C2E9E4E4B6}" type="presParOf" srcId="{E96906EA-A18E-4458-9C07-BDF520AD20F5}" destId="{70E0363A-E1B1-48FE-8F07-B92B2A80A17A}" srcOrd="4" destOrd="0" presId="urn:microsoft.com/office/officeart/2005/8/layout/vList5"/>
    <dgm:cxn modelId="{AB08C62A-7CB3-4DD2-B4B9-69645198ECFC}" type="presParOf" srcId="{70E0363A-E1B1-48FE-8F07-B92B2A80A17A}" destId="{78FD7CC7-EEFF-4656-8772-1B01E95ABD28}" srcOrd="0" destOrd="0" presId="urn:microsoft.com/office/officeart/2005/8/layout/vList5"/>
    <dgm:cxn modelId="{937E22FC-3357-47E9-9E64-9BCB7EF75227}" type="presParOf" srcId="{70E0363A-E1B1-48FE-8F07-B92B2A80A17A}" destId="{EEF23784-C8DB-418C-A34C-AC838C871702}" srcOrd="1" destOrd="0" presId="urn:microsoft.com/office/officeart/2005/8/layout/vList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6DD4E1-C729-4109-BDB2-9A35769E87DA}" type="doc">
      <dgm:prSet loTypeId="urn:microsoft.com/office/officeart/2005/8/layout/h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74A88DC-9E47-48F1-9239-3C0BBE6C928B}">
      <dgm:prSet phldrT="[Texto]" custT="1"/>
      <dgm:spPr/>
      <dgm:t>
        <a:bodyPr/>
        <a:lstStyle/>
        <a:p>
          <a:r>
            <a:rPr lang="es-ES" sz="1600" dirty="0" smtClean="0"/>
            <a:t>REGISTRO DE ACEPTACIONES IMPAGADAS (RAI)</a:t>
          </a:r>
          <a:endParaRPr lang="es-ES" sz="1600" dirty="0"/>
        </a:p>
      </dgm:t>
    </dgm:pt>
    <dgm:pt modelId="{2CA7AD2B-F1E1-478D-9FC5-D065BB198FBD}" type="parTrans" cxnId="{3B1C1C4E-342F-4D90-B910-C53F66444DD8}">
      <dgm:prSet/>
      <dgm:spPr/>
      <dgm:t>
        <a:bodyPr/>
        <a:lstStyle/>
        <a:p>
          <a:endParaRPr lang="es-ES"/>
        </a:p>
      </dgm:t>
    </dgm:pt>
    <dgm:pt modelId="{ADC5C491-6E4D-4B0E-B4DE-1C1AB84E7DFE}" type="sibTrans" cxnId="{3B1C1C4E-342F-4D90-B910-C53F66444DD8}">
      <dgm:prSet/>
      <dgm:spPr/>
      <dgm:t>
        <a:bodyPr/>
        <a:lstStyle/>
        <a:p>
          <a:endParaRPr lang="es-ES"/>
        </a:p>
      </dgm:t>
    </dgm:pt>
    <dgm:pt modelId="{83971C16-497B-4EBC-9177-DB0495AAC5DC}">
      <dgm:prSet phldrT="[Texto]" custT="1"/>
      <dgm:spPr/>
      <dgm:t>
        <a:bodyPr/>
        <a:lstStyle/>
        <a:p>
          <a:pPr algn="ctr"/>
          <a:r>
            <a:rPr lang="es-ES" sz="1600" dirty="0" smtClean="0"/>
            <a:t>Información de efectos impagados por las empresas por un importe superior a 300 €</a:t>
          </a:r>
          <a:endParaRPr lang="es-ES" sz="1600" dirty="0"/>
        </a:p>
      </dgm:t>
    </dgm:pt>
    <dgm:pt modelId="{226F1E01-30DE-4C33-B06C-FDF556E17743}" type="parTrans" cxnId="{8E230A00-EC30-4827-907E-7AE60059AFD1}">
      <dgm:prSet/>
      <dgm:spPr/>
      <dgm:t>
        <a:bodyPr/>
        <a:lstStyle/>
        <a:p>
          <a:endParaRPr lang="es-ES"/>
        </a:p>
      </dgm:t>
    </dgm:pt>
    <dgm:pt modelId="{F56F4921-883D-4A5E-8836-23DB85304213}" type="sibTrans" cxnId="{8E230A00-EC30-4827-907E-7AE60059AFD1}">
      <dgm:prSet/>
      <dgm:spPr/>
      <dgm:t>
        <a:bodyPr/>
        <a:lstStyle/>
        <a:p>
          <a:endParaRPr lang="es-ES"/>
        </a:p>
      </dgm:t>
    </dgm:pt>
    <dgm:pt modelId="{26F52891-8415-4950-AF4A-C99F36C7ABF3}">
      <dgm:prSet phldrT="[Texto]" custT="1"/>
      <dgm:spPr/>
      <dgm:t>
        <a:bodyPr/>
        <a:lstStyle/>
        <a:p>
          <a:r>
            <a:rPr lang="es-ES" sz="1600" dirty="0" smtClean="0"/>
            <a:t>ASOCIACIÓN NACIONAL DE ENTIDADES DE FINANCIACIÓN(ASNEF)</a:t>
          </a:r>
          <a:endParaRPr lang="es-ES" sz="1600" dirty="0"/>
        </a:p>
      </dgm:t>
    </dgm:pt>
    <dgm:pt modelId="{3D02AB8D-B8FF-4362-80AE-AA62FD2B22B6}" type="parTrans" cxnId="{73E7FF2C-A794-4667-8DA4-9A4774F91F01}">
      <dgm:prSet/>
      <dgm:spPr/>
      <dgm:t>
        <a:bodyPr/>
        <a:lstStyle/>
        <a:p>
          <a:endParaRPr lang="es-ES"/>
        </a:p>
      </dgm:t>
    </dgm:pt>
    <dgm:pt modelId="{C804FEBB-CDFA-4212-8077-60B5E294BA9B}" type="sibTrans" cxnId="{73E7FF2C-A794-4667-8DA4-9A4774F91F01}">
      <dgm:prSet/>
      <dgm:spPr/>
      <dgm:t>
        <a:bodyPr/>
        <a:lstStyle/>
        <a:p>
          <a:endParaRPr lang="es-ES"/>
        </a:p>
      </dgm:t>
    </dgm:pt>
    <dgm:pt modelId="{8AA5106F-5BD2-473A-9265-54333C205625}">
      <dgm:prSet phldrT="[Texto]" custT="1"/>
      <dgm:spPr/>
      <dgm:t>
        <a:bodyPr/>
        <a:lstStyle/>
        <a:p>
          <a:r>
            <a:rPr lang="es-ES" sz="1600" dirty="0" smtClean="0"/>
            <a:t>Registro de impagos de personas físicas por un importe superior a 50 € y personas jurídicas por un importe de 300 €</a:t>
          </a:r>
          <a:endParaRPr lang="es-ES" sz="1600" dirty="0"/>
        </a:p>
      </dgm:t>
    </dgm:pt>
    <dgm:pt modelId="{719837E2-17EC-4BB9-893A-58F084870C1D}" type="parTrans" cxnId="{EB187319-5B2C-4805-B7C1-50DB5A62CB15}">
      <dgm:prSet/>
      <dgm:spPr/>
      <dgm:t>
        <a:bodyPr/>
        <a:lstStyle/>
        <a:p>
          <a:endParaRPr lang="es-ES"/>
        </a:p>
      </dgm:t>
    </dgm:pt>
    <dgm:pt modelId="{0CFB3335-A1C7-4509-A239-DD0075179FF6}" type="sibTrans" cxnId="{EB187319-5B2C-4805-B7C1-50DB5A62CB15}">
      <dgm:prSet/>
      <dgm:spPr/>
      <dgm:t>
        <a:bodyPr/>
        <a:lstStyle/>
        <a:p>
          <a:endParaRPr lang="es-ES"/>
        </a:p>
      </dgm:t>
    </dgm:pt>
    <dgm:pt modelId="{06D79448-07AA-45C9-BFFD-06BBA12FEDD3}">
      <dgm:prSet phldrT="[Texto]" custT="1"/>
      <dgm:spPr/>
      <dgm:t>
        <a:bodyPr/>
        <a:lstStyle/>
        <a:p>
          <a:r>
            <a:rPr lang="es-ES" sz="1600" dirty="0" smtClean="0"/>
            <a:t>CENTRAL DE INFORMACIÓN DE RIESGOS DEL BANCO DE ESPAÑA (CIRBE)</a:t>
          </a:r>
          <a:endParaRPr lang="es-ES" sz="1600" dirty="0"/>
        </a:p>
      </dgm:t>
    </dgm:pt>
    <dgm:pt modelId="{8694F270-E2C8-425B-8DA4-8247ECBF41FA}" type="parTrans" cxnId="{5B58E307-1661-4EA4-9FA9-B61DB193F583}">
      <dgm:prSet/>
      <dgm:spPr/>
      <dgm:t>
        <a:bodyPr/>
        <a:lstStyle/>
        <a:p>
          <a:endParaRPr lang="es-ES"/>
        </a:p>
      </dgm:t>
    </dgm:pt>
    <dgm:pt modelId="{13E53251-BDC6-45F6-9C9C-FC956BCF13B9}" type="sibTrans" cxnId="{5B58E307-1661-4EA4-9FA9-B61DB193F583}">
      <dgm:prSet/>
      <dgm:spPr/>
      <dgm:t>
        <a:bodyPr/>
        <a:lstStyle/>
        <a:p>
          <a:endParaRPr lang="es-ES"/>
        </a:p>
      </dgm:t>
    </dgm:pt>
    <dgm:pt modelId="{610DEFA5-2B79-41EB-8644-892AA0C2B75E}">
      <dgm:prSet phldrT="[Texto]" custT="1"/>
      <dgm:spPr/>
      <dgm:t>
        <a:bodyPr/>
        <a:lstStyle/>
        <a:p>
          <a:r>
            <a:rPr lang="es-ES" sz="1600" dirty="0" smtClean="0"/>
            <a:t>Deudas contraídas y avales prestados con un riesgo acumulado de 1.000 euros</a:t>
          </a:r>
          <a:endParaRPr lang="es-ES" sz="1600" dirty="0"/>
        </a:p>
      </dgm:t>
    </dgm:pt>
    <dgm:pt modelId="{2BC06B44-6F97-4C32-B75C-F4B7AB7DF8D5}" type="parTrans" cxnId="{40496140-6A39-46F4-B9FC-E2EE65DAC44A}">
      <dgm:prSet/>
      <dgm:spPr/>
      <dgm:t>
        <a:bodyPr/>
        <a:lstStyle/>
        <a:p>
          <a:endParaRPr lang="es-ES"/>
        </a:p>
      </dgm:t>
    </dgm:pt>
    <dgm:pt modelId="{9D1C53C4-062B-419E-B9C9-D3A8E10439BB}" type="sibTrans" cxnId="{40496140-6A39-46F4-B9FC-E2EE65DAC44A}">
      <dgm:prSet/>
      <dgm:spPr/>
      <dgm:t>
        <a:bodyPr/>
        <a:lstStyle/>
        <a:p>
          <a:endParaRPr lang="es-ES"/>
        </a:p>
      </dgm:t>
    </dgm:pt>
    <dgm:pt modelId="{D6792FF0-5214-40B6-A3C8-E1A9E191651B}" type="pres">
      <dgm:prSet presAssocID="{FA6DD4E1-C729-4109-BDB2-9A35769E87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161CA87-4B51-4929-8713-1BD3E109C04F}" type="pres">
      <dgm:prSet presAssocID="{B74A88DC-9E47-48F1-9239-3C0BBE6C928B}" presName="composite" presStyleCnt="0"/>
      <dgm:spPr/>
    </dgm:pt>
    <dgm:pt modelId="{1068C347-A1F1-4E14-8D3E-37F9B549920A}" type="pres">
      <dgm:prSet presAssocID="{B74A88DC-9E47-48F1-9239-3C0BBE6C928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E93AA3-C926-48B5-934A-98B37654DA39}" type="pres">
      <dgm:prSet presAssocID="{B74A88DC-9E47-48F1-9239-3C0BBE6C928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69C00F-D61F-4A64-8A6A-1F2C804E9AC4}" type="pres">
      <dgm:prSet presAssocID="{ADC5C491-6E4D-4B0E-B4DE-1C1AB84E7DFE}" presName="space" presStyleCnt="0"/>
      <dgm:spPr/>
    </dgm:pt>
    <dgm:pt modelId="{F996D98D-495C-49AB-8677-82797FB9ED08}" type="pres">
      <dgm:prSet presAssocID="{26F52891-8415-4950-AF4A-C99F36C7ABF3}" presName="composite" presStyleCnt="0"/>
      <dgm:spPr/>
    </dgm:pt>
    <dgm:pt modelId="{38B25ECB-E8F2-4988-B58A-8452F69CC129}" type="pres">
      <dgm:prSet presAssocID="{26F52891-8415-4950-AF4A-C99F36C7ABF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545664-65DD-49B0-AFDC-9F3CB8F4D74C}" type="pres">
      <dgm:prSet presAssocID="{26F52891-8415-4950-AF4A-C99F36C7ABF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E932B5-6DD0-4531-B6BF-16159BF833D6}" type="pres">
      <dgm:prSet presAssocID="{C804FEBB-CDFA-4212-8077-60B5E294BA9B}" presName="space" presStyleCnt="0"/>
      <dgm:spPr/>
    </dgm:pt>
    <dgm:pt modelId="{00405C91-301D-4B51-B173-4973787545ED}" type="pres">
      <dgm:prSet presAssocID="{06D79448-07AA-45C9-BFFD-06BBA12FEDD3}" presName="composite" presStyleCnt="0"/>
      <dgm:spPr/>
    </dgm:pt>
    <dgm:pt modelId="{3BF33B84-4749-421B-AEE5-1D1525DBEA8E}" type="pres">
      <dgm:prSet presAssocID="{06D79448-07AA-45C9-BFFD-06BBA12FEDD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F6B9A9-F843-42BE-AC07-778B23C06164}" type="pres">
      <dgm:prSet presAssocID="{06D79448-07AA-45C9-BFFD-06BBA12FEDD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0496140-6A39-46F4-B9FC-E2EE65DAC44A}" srcId="{06D79448-07AA-45C9-BFFD-06BBA12FEDD3}" destId="{610DEFA5-2B79-41EB-8644-892AA0C2B75E}" srcOrd="0" destOrd="0" parTransId="{2BC06B44-6F97-4C32-B75C-F4B7AB7DF8D5}" sibTransId="{9D1C53C4-062B-419E-B9C9-D3A8E10439BB}"/>
    <dgm:cxn modelId="{D66F3F91-FA8B-4A15-99B3-D7E7734D1363}" type="presOf" srcId="{8AA5106F-5BD2-473A-9265-54333C205625}" destId="{1E545664-65DD-49B0-AFDC-9F3CB8F4D74C}" srcOrd="0" destOrd="0" presId="urn:microsoft.com/office/officeart/2005/8/layout/hList1"/>
    <dgm:cxn modelId="{5B58E307-1661-4EA4-9FA9-B61DB193F583}" srcId="{FA6DD4E1-C729-4109-BDB2-9A35769E87DA}" destId="{06D79448-07AA-45C9-BFFD-06BBA12FEDD3}" srcOrd="2" destOrd="0" parTransId="{8694F270-E2C8-425B-8DA4-8247ECBF41FA}" sibTransId="{13E53251-BDC6-45F6-9C9C-FC956BCF13B9}"/>
    <dgm:cxn modelId="{3B1C1C4E-342F-4D90-B910-C53F66444DD8}" srcId="{FA6DD4E1-C729-4109-BDB2-9A35769E87DA}" destId="{B74A88DC-9E47-48F1-9239-3C0BBE6C928B}" srcOrd="0" destOrd="0" parTransId="{2CA7AD2B-F1E1-478D-9FC5-D065BB198FBD}" sibTransId="{ADC5C491-6E4D-4B0E-B4DE-1C1AB84E7DFE}"/>
    <dgm:cxn modelId="{EB187319-5B2C-4805-B7C1-50DB5A62CB15}" srcId="{26F52891-8415-4950-AF4A-C99F36C7ABF3}" destId="{8AA5106F-5BD2-473A-9265-54333C205625}" srcOrd="0" destOrd="0" parTransId="{719837E2-17EC-4BB9-893A-58F084870C1D}" sibTransId="{0CFB3335-A1C7-4509-A239-DD0075179FF6}"/>
    <dgm:cxn modelId="{B556CA16-EBEB-4E28-B28D-263FAFA4A2CD}" type="presOf" srcId="{83971C16-497B-4EBC-9177-DB0495AAC5DC}" destId="{11E93AA3-C926-48B5-934A-98B37654DA39}" srcOrd="0" destOrd="0" presId="urn:microsoft.com/office/officeart/2005/8/layout/hList1"/>
    <dgm:cxn modelId="{34ED7D4D-4784-4BF0-9B9B-507DC25AA750}" type="presOf" srcId="{B74A88DC-9E47-48F1-9239-3C0BBE6C928B}" destId="{1068C347-A1F1-4E14-8D3E-37F9B549920A}" srcOrd="0" destOrd="0" presId="urn:microsoft.com/office/officeart/2005/8/layout/hList1"/>
    <dgm:cxn modelId="{8E99BAF5-28E4-4E3E-B6A6-E0C80D1523D7}" type="presOf" srcId="{26F52891-8415-4950-AF4A-C99F36C7ABF3}" destId="{38B25ECB-E8F2-4988-B58A-8452F69CC129}" srcOrd="0" destOrd="0" presId="urn:microsoft.com/office/officeart/2005/8/layout/hList1"/>
    <dgm:cxn modelId="{315D6971-F889-4976-AAA4-DD5DEEDFE977}" type="presOf" srcId="{610DEFA5-2B79-41EB-8644-892AA0C2B75E}" destId="{3FF6B9A9-F843-42BE-AC07-778B23C06164}" srcOrd="0" destOrd="0" presId="urn:microsoft.com/office/officeart/2005/8/layout/hList1"/>
    <dgm:cxn modelId="{73E7FF2C-A794-4667-8DA4-9A4774F91F01}" srcId="{FA6DD4E1-C729-4109-BDB2-9A35769E87DA}" destId="{26F52891-8415-4950-AF4A-C99F36C7ABF3}" srcOrd="1" destOrd="0" parTransId="{3D02AB8D-B8FF-4362-80AE-AA62FD2B22B6}" sibTransId="{C804FEBB-CDFA-4212-8077-60B5E294BA9B}"/>
    <dgm:cxn modelId="{DA6F66CD-7E8B-4A5A-8BF9-429C26E4E405}" type="presOf" srcId="{06D79448-07AA-45C9-BFFD-06BBA12FEDD3}" destId="{3BF33B84-4749-421B-AEE5-1D1525DBEA8E}" srcOrd="0" destOrd="0" presId="urn:microsoft.com/office/officeart/2005/8/layout/hList1"/>
    <dgm:cxn modelId="{E69D7DE3-241D-4CCD-BB22-2EEE92CA6A9B}" type="presOf" srcId="{FA6DD4E1-C729-4109-BDB2-9A35769E87DA}" destId="{D6792FF0-5214-40B6-A3C8-E1A9E191651B}" srcOrd="0" destOrd="0" presId="urn:microsoft.com/office/officeart/2005/8/layout/hList1"/>
    <dgm:cxn modelId="{8E230A00-EC30-4827-907E-7AE60059AFD1}" srcId="{B74A88DC-9E47-48F1-9239-3C0BBE6C928B}" destId="{83971C16-497B-4EBC-9177-DB0495AAC5DC}" srcOrd="0" destOrd="0" parTransId="{226F1E01-30DE-4C33-B06C-FDF556E17743}" sibTransId="{F56F4921-883D-4A5E-8836-23DB85304213}"/>
    <dgm:cxn modelId="{6EA12187-52C1-446E-AAB9-C5591ED2A4BC}" type="presParOf" srcId="{D6792FF0-5214-40B6-A3C8-E1A9E191651B}" destId="{A161CA87-4B51-4929-8713-1BD3E109C04F}" srcOrd="0" destOrd="0" presId="urn:microsoft.com/office/officeart/2005/8/layout/hList1"/>
    <dgm:cxn modelId="{58BD5A40-0153-432E-BAFC-79C0CD23EACC}" type="presParOf" srcId="{A161CA87-4B51-4929-8713-1BD3E109C04F}" destId="{1068C347-A1F1-4E14-8D3E-37F9B549920A}" srcOrd="0" destOrd="0" presId="urn:microsoft.com/office/officeart/2005/8/layout/hList1"/>
    <dgm:cxn modelId="{AD51D417-C445-407D-9FEB-9B779FF1F6E3}" type="presParOf" srcId="{A161CA87-4B51-4929-8713-1BD3E109C04F}" destId="{11E93AA3-C926-48B5-934A-98B37654DA39}" srcOrd="1" destOrd="0" presId="urn:microsoft.com/office/officeart/2005/8/layout/hList1"/>
    <dgm:cxn modelId="{90746811-9AE1-4F3B-9653-7B5E08A5EBAC}" type="presParOf" srcId="{D6792FF0-5214-40B6-A3C8-E1A9E191651B}" destId="{0D69C00F-D61F-4A64-8A6A-1F2C804E9AC4}" srcOrd="1" destOrd="0" presId="urn:microsoft.com/office/officeart/2005/8/layout/hList1"/>
    <dgm:cxn modelId="{022710C5-3C94-40CF-958D-4ACF2DCAE7D9}" type="presParOf" srcId="{D6792FF0-5214-40B6-A3C8-E1A9E191651B}" destId="{F996D98D-495C-49AB-8677-82797FB9ED08}" srcOrd="2" destOrd="0" presId="urn:microsoft.com/office/officeart/2005/8/layout/hList1"/>
    <dgm:cxn modelId="{C72C31C6-4A6D-43D6-A324-E7814DB27314}" type="presParOf" srcId="{F996D98D-495C-49AB-8677-82797FB9ED08}" destId="{38B25ECB-E8F2-4988-B58A-8452F69CC129}" srcOrd="0" destOrd="0" presId="urn:microsoft.com/office/officeart/2005/8/layout/hList1"/>
    <dgm:cxn modelId="{E57FF15C-AA6A-4A16-8F40-97945F3BB30C}" type="presParOf" srcId="{F996D98D-495C-49AB-8677-82797FB9ED08}" destId="{1E545664-65DD-49B0-AFDC-9F3CB8F4D74C}" srcOrd="1" destOrd="0" presId="urn:microsoft.com/office/officeart/2005/8/layout/hList1"/>
    <dgm:cxn modelId="{68F1D81B-DA59-48A6-848D-6C2584406E05}" type="presParOf" srcId="{D6792FF0-5214-40B6-A3C8-E1A9E191651B}" destId="{E1E932B5-6DD0-4531-B6BF-16159BF833D6}" srcOrd="3" destOrd="0" presId="urn:microsoft.com/office/officeart/2005/8/layout/hList1"/>
    <dgm:cxn modelId="{2C61DE7D-4034-4D86-AB9B-40AB1CC7FF2F}" type="presParOf" srcId="{D6792FF0-5214-40B6-A3C8-E1A9E191651B}" destId="{00405C91-301D-4B51-B173-4973787545ED}" srcOrd="4" destOrd="0" presId="urn:microsoft.com/office/officeart/2005/8/layout/hList1"/>
    <dgm:cxn modelId="{F27C60E6-1D0A-4DF1-9220-A9AC0CA46185}" type="presParOf" srcId="{00405C91-301D-4B51-B173-4973787545ED}" destId="{3BF33B84-4749-421B-AEE5-1D1525DBEA8E}" srcOrd="0" destOrd="0" presId="urn:microsoft.com/office/officeart/2005/8/layout/hList1"/>
    <dgm:cxn modelId="{5C160990-C44A-4EBC-BE6D-3C1023D122A6}" type="presParOf" srcId="{00405C91-301D-4B51-B173-4973787545ED}" destId="{3FF6B9A9-F843-42BE-AC07-778B23C06164}" srcOrd="1" destOrd="0" presId="urn:microsoft.com/office/officeart/2005/8/layout/hLis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E4C07D-EE17-482B-8641-3932B5A2F53B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1A249CA-6BF8-4D26-8EA4-37D9F9D5350E}">
      <dgm:prSet phldrT="[Texto]"/>
      <dgm:spPr/>
      <dgm:t>
        <a:bodyPr/>
        <a:lstStyle/>
        <a:p>
          <a:r>
            <a:rPr lang="es-ES" dirty="0" smtClean="0"/>
            <a:t>PRÉSTAMO</a:t>
          </a:r>
          <a:endParaRPr lang="es-ES" dirty="0"/>
        </a:p>
      </dgm:t>
    </dgm:pt>
    <dgm:pt modelId="{33E8325E-8F1D-4645-A83F-6550BED5B056}" type="parTrans" cxnId="{ECADD5CC-FD01-41CD-B9BA-0A0333675B60}">
      <dgm:prSet/>
      <dgm:spPr/>
      <dgm:t>
        <a:bodyPr/>
        <a:lstStyle/>
        <a:p>
          <a:endParaRPr lang="es-ES"/>
        </a:p>
      </dgm:t>
    </dgm:pt>
    <dgm:pt modelId="{46B7416A-EEF3-46CC-A332-9ADC2A36DADD}" type="sibTrans" cxnId="{ECADD5CC-FD01-41CD-B9BA-0A0333675B60}">
      <dgm:prSet/>
      <dgm:spPr/>
      <dgm:t>
        <a:bodyPr/>
        <a:lstStyle/>
        <a:p>
          <a:endParaRPr lang="es-ES"/>
        </a:p>
      </dgm:t>
    </dgm:pt>
    <dgm:pt modelId="{0204FF0F-858D-456F-BC32-3AFE9FD8E952}">
      <dgm:prSet phldrT="[Texto]"/>
      <dgm:spPr/>
      <dgm:t>
        <a:bodyPr/>
        <a:lstStyle/>
        <a:p>
          <a:r>
            <a:rPr lang="es-ES" dirty="0" smtClean="0"/>
            <a:t>Se pagan intereses por la totalidad</a:t>
          </a:r>
          <a:endParaRPr lang="es-ES" dirty="0"/>
        </a:p>
      </dgm:t>
    </dgm:pt>
    <dgm:pt modelId="{0367E9D2-A287-460E-971E-F7E247F6C3A4}" type="parTrans" cxnId="{1C565F22-9277-4056-9A13-4AD41278AE05}">
      <dgm:prSet/>
      <dgm:spPr/>
      <dgm:t>
        <a:bodyPr/>
        <a:lstStyle/>
        <a:p>
          <a:endParaRPr lang="es-ES"/>
        </a:p>
      </dgm:t>
    </dgm:pt>
    <dgm:pt modelId="{C216B69F-76F6-4AB4-BCC4-2A9AABD1E73D}" type="sibTrans" cxnId="{1C565F22-9277-4056-9A13-4AD41278AE05}">
      <dgm:prSet/>
      <dgm:spPr/>
      <dgm:t>
        <a:bodyPr/>
        <a:lstStyle/>
        <a:p>
          <a:endParaRPr lang="es-ES"/>
        </a:p>
      </dgm:t>
    </dgm:pt>
    <dgm:pt modelId="{CAB19D75-E711-4D78-AEF5-C9E3A0A61B65}">
      <dgm:prSet phldrT="[Texto]"/>
      <dgm:spPr/>
      <dgm:t>
        <a:bodyPr/>
        <a:lstStyle/>
        <a:p>
          <a:r>
            <a:rPr lang="es-ES" dirty="0" smtClean="0"/>
            <a:t>Se recibe el importe total</a:t>
          </a:r>
          <a:endParaRPr lang="es-ES" dirty="0"/>
        </a:p>
      </dgm:t>
    </dgm:pt>
    <dgm:pt modelId="{9834EE6E-E14C-4AB4-970B-F7CC65F59018}" type="parTrans" cxnId="{618D58BA-BB2C-4694-B96E-F91CEEA038DF}">
      <dgm:prSet/>
      <dgm:spPr/>
      <dgm:t>
        <a:bodyPr/>
        <a:lstStyle/>
        <a:p>
          <a:endParaRPr lang="es-ES"/>
        </a:p>
      </dgm:t>
    </dgm:pt>
    <dgm:pt modelId="{9A894C38-4360-4BAF-A2CA-1C93D3585DF9}" type="sibTrans" cxnId="{618D58BA-BB2C-4694-B96E-F91CEEA038DF}">
      <dgm:prSet/>
      <dgm:spPr/>
      <dgm:t>
        <a:bodyPr/>
        <a:lstStyle/>
        <a:p>
          <a:endParaRPr lang="es-ES"/>
        </a:p>
      </dgm:t>
    </dgm:pt>
    <dgm:pt modelId="{45677E88-9F8D-4B13-9C1A-5E0B6D883BEF}">
      <dgm:prSet phldrT="[Texto]"/>
      <dgm:spPr/>
      <dgm:t>
        <a:bodyPr/>
        <a:lstStyle/>
        <a:p>
          <a:r>
            <a:rPr lang="es-ES" dirty="0" smtClean="0"/>
            <a:t>CRÉDITO</a:t>
          </a:r>
          <a:endParaRPr lang="es-ES" dirty="0"/>
        </a:p>
      </dgm:t>
    </dgm:pt>
    <dgm:pt modelId="{6D7B27EF-FA86-411B-BE71-1713993EEF82}" type="parTrans" cxnId="{C9ED94CD-36ED-4295-9DD9-78FA0661D4A1}">
      <dgm:prSet/>
      <dgm:spPr/>
      <dgm:t>
        <a:bodyPr/>
        <a:lstStyle/>
        <a:p>
          <a:endParaRPr lang="es-ES"/>
        </a:p>
      </dgm:t>
    </dgm:pt>
    <dgm:pt modelId="{DB1ED965-50E4-49FD-A233-1F9F7FF295F0}" type="sibTrans" cxnId="{C9ED94CD-36ED-4295-9DD9-78FA0661D4A1}">
      <dgm:prSet/>
      <dgm:spPr/>
      <dgm:t>
        <a:bodyPr/>
        <a:lstStyle/>
        <a:p>
          <a:endParaRPr lang="es-ES"/>
        </a:p>
      </dgm:t>
    </dgm:pt>
    <dgm:pt modelId="{0DE1B259-37C2-4450-B016-EFEC7430DC7E}">
      <dgm:prSet phldrT="[Texto]"/>
      <dgm:spPr/>
      <dgm:t>
        <a:bodyPr/>
        <a:lstStyle/>
        <a:p>
          <a:r>
            <a:rPr lang="es-ES" dirty="0" smtClean="0"/>
            <a:t>Se pagan intereses por la cantidad dispuesta</a:t>
          </a:r>
          <a:endParaRPr lang="es-ES" dirty="0"/>
        </a:p>
      </dgm:t>
    </dgm:pt>
    <dgm:pt modelId="{DB501B63-B7CA-44AA-B32B-6C7E834B6139}" type="parTrans" cxnId="{A4810A6A-A471-4624-8220-A70B13CB1B6A}">
      <dgm:prSet/>
      <dgm:spPr/>
      <dgm:t>
        <a:bodyPr/>
        <a:lstStyle/>
        <a:p>
          <a:endParaRPr lang="es-ES"/>
        </a:p>
      </dgm:t>
    </dgm:pt>
    <dgm:pt modelId="{0D20B34C-F115-44BB-82F2-C1E936404004}" type="sibTrans" cxnId="{A4810A6A-A471-4624-8220-A70B13CB1B6A}">
      <dgm:prSet/>
      <dgm:spPr/>
      <dgm:t>
        <a:bodyPr/>
        <a:lstStyle/>
        <a:p>
          <a:endParaRPr lang="es-ES"/>
        </a:p>
      </dgm:t>
    </dgm:pt>
    <dgm:pt modelId="{52563376-1829-4721-BB75-912462CF0BF3}">
      <dgm:prSet phldrT="[Texto]"/>
      <dgm:spPr/>
      <dgm:t>
        <a:bodyPr/>
        <a:lstStyle/>
        <a:p>
          <a:r>
            <a:rPr lang="es-ES" dirty="0" smtClean="0"/>
            <a:t>Se dispone de la cantidad que necesitemos</a:t>
          </a:r>
          <a:endParaRPr lang="es-ES" dirty="0"/>
        </a:p>
      </dgm:t>
    </dgm:pt>
    <dgm:pt modelId="{DC884255-60E4-4A62-A9A3-006FBCCCC979}" type="parTrans" cxnId="{4B8E0C62-A733-4851-80EB-2A21A42A2C88}">
      <dgm:prSet/>
      <dgm:spPr/>
      <dgm:t>
        <a:bodyPr/>
        <a:lstStyle/>
        <a:p>
          <a:endParaRPr lang="es-ES"/>
        </a:p>
      </dgm:t>
    </dgm:pt>
    <dgm:pt modelId="{D1C87F56-6D80-4297-8845-FEC3C76928C6}" type="sibTrans" cxnId="{4B8E0C62-A733-4851-80EB-2A21A42A2C88}">
      <dgm:prSet/>
      <dgm:spPr/>
      <dgm:t>
        <a:bodyPr/>
        <a:lstStyle/>
        <a:p>
          <a:endParaRPr lang="es-ES"/>
        </a:p>
      </dgm:t>
    </dgm:pt>
    <dgm:pt modelId="{D39C7589-B29C-412A-BE81-4F17C7EDDF15}">
      <dgm:prSet phldrT="[Texto]"/>
      <dgm:spPr/>
      <dgm:t>
        <a:bodyPr/>
        <a:lstStyle/>
        <a:p>
          <a:endParaRPr lang="es-ES" dirty="0"/>
        </a:p>
      </dgm:t>
    </dgm:pt>
    <dgm:pt modelId="{A537CDC4-0D89-43BA-A209-06F089B7EF5D}" type="parTrans" cxnId="{E5B093A3-1B29-4446-BB64-B8D3BCD54563}">
      <dgm:prSet/>
      <dgm:spPr/>
    </dgm:pt>
    <dgm:pt modelId="{F31D1C04-9A55-4D11-8AFB-286AC18636E8}" type="sibTrans" cxnId="{E5B093A3-1B29-4446-BB64-B8D3BCD54563}">
      <dgm:prSet/>
      <dgm:spPr/>
    </dgm:pt>
    <dgm:pt modelId="{C88ADAE3-420E-4C18-9356-0062D5C1690E}">
      <dgm:prSet phldrT="[Texto]"/>
      <dgm:spPr/>
      <dgm:t>
        <a:bodyPr/>
        <a:lstStyle/>
        <a:p>
          <a:r>
            <a:rPr lang="es-ES" dirty="0" smtClean="0"/>
            <a:t>Al finalizar se devuelve el importe dispuesto más intereses y comisiones</a:t>
          </a:r>
          <a:endParaRPr lang="es-ES" dirty="0"/>
        </a:p>
      </dgm:t>
    </dgm:pt>
    <dgm:pt modelId="{2970B435-A3D1-4CA7-B1A2-F84FEFAB3898}" type="parTrans" cxnId="{5C66440E-BABB-4515-887D-E6B740192586}">
      <dgm:prSet/>
      <dgm:spPr/>
    </dgm:pt>
    <dgm:pt modelId="{70D96934-C637-4D23-98F4-60448F2C5698}" type="sibTrans" cxnId="{5C66440E-BABB-4515-887D-E6B740192586}">
      <dgm:prSet/>
      <dgm:spPr/>
    </dgm:pt>
    <dgm:pt modelId="{7BDF739A-78FF-44B3-A9CC-195230FAF2A5}">
      <dgm:prSet phldrT="[Texto]"/>
      <dgm:spPr/>
      <dgm:t>
        <a:bodyPr/>
        <a:lstStyle/>
        <a:p>
          <a:r>
            <a:rPr lang="es-ES" dirty="0" smtClean="0"/>
            <a:t>Al final de su duración debe estar cancelado</a:t>
          </a:r>
          <a:endParaRPr lang="es-ES" dirty="0"/>
        </a:p>
      </dgm:t>
    </dgm:pt>
    <dgm:pt modelId="{8DCE0731-8FD8-4C18-BF7A-340DEEC3581D}" type="parTrans" cxnId="{1F60CCB2-76A3-46B6-8767-7F92A2894962}">
      <dgm:prSet/>
      <dgm:spPr/>
    </dgm:pt>
    <dgm:pt modelId="{35A5ABC9-46D1-42FC-AE16-F1EA5DF03688}" type="sibTrans" cxnId="{1F60CCB2-76A3-46B6-8767-7F92A2894962}">
      <dgm:prSet/>
      <dgm:spPr/>
    </dgm:pt>
    <dgm:pt modelId="{BB1588BF-7610-47A6-BA58-4258A63A2F17}">
      <dgm:prSet phldrT="[Texto]"/>
      <dgm:spPr/>
      <dgm:t>
        <a:bodyPr/>
        <a:lstStyle/>
        <a:p>
          <a:r>
            <a:rPr lang="es-ES" dirty="0" smtClean="0"/>
            <a:t>No se renueva al vencimiento</a:t>
          </a:r>
          <a:endParaRPr lang="es-ES" dirty="0"/>
        </a:p>
      </dgm:t>
    </dgm:pt>
    <dgm:pt modelId="{AAB6BF72-C678-4BD6-A033-43B87FD7EB88}" type="parTrans" cxnId="{4DB417FA-5465-4DC0-8C7F-FA42B0AAB7E3}">
      <dgm:prSet/>
      <dgm:spPr/>
    </dgm:pt>
    <dgm:pt modelId="{B0B1EC99-DE9A-4453-AF87-9F705B086D8F}" type="sibTrans" cxnId="{4DB417FA-5465-4DC0-8C7F-FA42B0AAB7E3}">
      <dgm:prSet/>
      <dgm:spPr/>
    </dgm:pt>
    <dgm:pt modelId="{E6289DAA-5575-4BF9-AE1D-30D694FFA318}">
      <dgm:prSet phldrT="[Texto]"/>
      <dgm:spPr/>
      <dgm:t>
        <a:bodyPr/>
        <a:lstStyle/>
        <a:p>
          <a:r>
            <a:rPr lang="es-ES" dirty="0" smtClean="0"/>
            <a:t>Se puede establecer la renovación al vencimiento</a:t>
          </a:r>
          <a:endParaRPr lang="es-ES" dirty="0"/>
        </a:p>
      </dgm:t>
    </dgm:pt>
    <dgm:pt modelId="{CB402966-2E4D-4E26-AA70-44C96D63B6BC}" type="parTrans" cxnId="{344F4A66-3802-43CA-8C6B-E49CD9740BA1}">
      <dgm:prSet/>
      <dgm:spPr/>
    </dgm:pt>
    <dgm:pt modelId="{BE425F05-729B-4DB1-80A3-85268AEAA884}" type="sibTrans" cxnId="{344F4A66-3802-43CA-8C6B-E49CD9740BA1}">
      <dgm:prSet/>
      <dgm:spPr/>
    </dgm:pt>
    <dgm:pt modelId="{74251449-F38E-4D0F-AD30-F175E8AD04E2}">
      <dgm:prSet phldrT="[Texto]"/>
      <dgm:spPr/>
      <dgm:t>
        <a:bodyPr/>
        <a:lstStyle/>
        <a:p>
          <a:r>
            <a:rPr lang="es-ES" dirty="0" smtClean="0"/>
            <a:t>Intereses menos elevado</a:t>
          </a:r>
          <a:endParaRPr lang="es-ES" dirty="0"/>
        </a:p>
      </dgm:t>
    </dgm:pt>
    <dgm:pt modelId="{D0229FC3-39AD-448A-97CD-467EB2E6D545}" type="parTrans" cxnId="{F5C46E2F-EB12-4EC7-A9A6-F7B66C4C6516}">
      <dgm:prSet/>
      <dgm:spPr/>
    </dgm:pt>
    <dgm:pt modelId="{F79FCD6E-151B-475F-A662-9208AC5DA115}" type="sibTrans" cxnId="{F5C46E2F-EB12-4EC7-A9A6-F7B66C4C6516}">
      <dgm:prSet/>
      <dgm:spPr/>
    </dgm:pt>
    <dgm:pt modelId="{E72EE99B-75CF-453E-B8C2-33B05C5A3162}">
      <dgm:prSet phldrT="[Texto]"/>
      <dgm:spPr/>
      <dgm:t>
        <a:bodyPr/>
        <a:lstStyle/>
        <a:p>
          <a:r>
            <a:rPr lang="es-ES" dirty="0" smtClean="0"/>
            <a:t>Intereses más alto</a:t>
          </a:r>
          <a:endParaRPr lang="es-ES" dirty="0"/>
        </a:p>
      </dgm:t>
    </dgm:pt>
    <dgm:pt modelId="{678E2659-F492-4408-BB45-A6A8C5C515F7}" type="parTrans" cxnId="{749DF1A4-7CAE-4378-BDFD-555669A8AD8E}">
      <dgm:prSet/>
      <dgm:spPr/>
    </dgm:pt>
    <dgm:pt modelId="{5766DE8B-07C7-4C56-9763-B5101B3D173D}" type="sibTrans" cxnId="{749DF1A4-7CAE-4378-BDFD-555669A8AD8E}">
      <dgm:prSet/>
      <dgm:spPr/>
    </dgm:pt>
    <dgm:pt modelId="{D69A5B19-1B2A-494F-BCEA-DEF6FCF2E7A8}">
      <dgm:prSet phldrT="[Texto]"/>
      <dgm:spPr/>
      <dgm:t>
        <a:bodyPr/>
        <a:lstStyle/>
        <a:p>
          <a:r>
            <a:rPr lang="es-ES" dirty="0" smtClean="0"/>
            <a:t>Operaciones a largo plazo</a:t>
          </a:r>
          <a:endParaRPr lang="es-ES" dirty="0"/>
        </a:p>
      </dgm:t>
    </dgm:pt>
    <dgm:pt modelId="{F3BA55CB-72AE-487C-AF42-23360F3B5520}" type="parTrans" cxnId="{B07FE1BD-2F3F-4FCE-A0E7-626C87AC573B}">
      <dgm:prSet/>
      <dgm:spPr/>
    </dgm:pt>
    <dgm:pt modelId="{D8B2B9E4-7E79-4B4A-A2D9-11AC802A7863}" type="sibTrans" cxnId="{B07FE1BD-2F3F-4FCE-A0E7-626C87AC573B}">
      <dgm:prSet/>
      <dgm:spPr/>
    </dgm:pt>
    <dgm:pt modelId="{760FBE1C-E9D3-4DDF-B7DA-FEF103AC4CB4}">
      <dgm:prSet phldrT="[Texto]"/>
      <dgm:spPr/>
      <dgm:t>
        <a:bodyPr/>
        <a:lstStyle/>
        <a:p>
          <a:r>
            <a:rPr lang="es-ES" dirty="0" smtClean="0"/>
            <a:t>Duración inferior al año</a:t>
          </a:r>
          <a:endParaRPr lang="es-ES" dirty="0"/>
        </a:p>
      </dgm:t>
    </dgm:pt>
    <dgm:pt modelId="{05DDB43D-6344-4E9F-9EB6-584D2034B12A}" type="parTrans" cxnId="{4F995D82-E345-47C7-A0F2-3DCC8BA6BAAB}">
      <dgm:prSet/>
      <dgm:spPr/>
    </dgm:pt>
    <dgm:pt modelId="{F77E0250-720D-4859-B4E4-93B29C3CF437}" type="sibTrans" cxnId="{4F995D82-E345-47C7-A0F2-3DCC8BA6BAAB}">
      <dgm:prSet/>
      <dgm:spPr/>
    </dgm:pt>
    <dgm:pt modelId="{DB1A0488-C4D3-4D52-A5F5-3BBB0D4B79CF}" type="pres">
      <dgm:prSet presAssocID="{B9E4C07D-EE17-482B-8641-3932B5A2F53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9AEF69D-BB68-4361-B43B-1486EB42A080}" type="pres">
      <dgm:prSet presAssocID="{B1A249CA-6BF8-4D26-8EA4-37D9F9D5350E}" presName="linNode" presStyleCnt="0"/>
      <dgm:spPr/>
    </dgm:pt>
    <dgm:pt modelId="{F3AABFE1-A2C4-4E33-A5E6-EEBB042797ED}" type="pres">
      <dgm:prSet presAssocID="{B1A249CA-6BF8-4D26-8EA4-37D9F9D5350E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DBF99A-8B55-469B-9338-2587E0006F93}" type="pres">
      <dgm:prSet presAssocID="{B1A249CA-6BF8-4D26-8EA4-37D9F9D5350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707C99-250B-4149-AD35-435981A97445}" type="pres">
      <dgm:prSet presAssocID="{46B7416A-EEF3-46CC-A332-9ADC2A36DADD}" presName="spacing" presStyleCnt="0"/>
      <dgm:spPr/>
    </dgm:pt>
    <dgm:pt modelId="{01D7BA5A-C390-4911-8846-539DC28B218F}" type="pres">
      <dgm:prSet presAssocID="{45677E88-9F8D-4B13-9C1A-5E0B6D883BEF}" presName="linNode" presStyleCnt="0"/>
      <dgm:spPr/>
    </dgm:pt>
    <dgm:pt modelId="{2A6D0346-80A2-4A69-AC91-D5BFEF9CF700}" type="pres">
      <dgm:prSet presAssocID="{45677E88-9F8D-4B13-9C1A-5E0B6D883BE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CA101F-C03E-4106-99A4-D4D4B9A077C1}" type="pres">
      <dgm:prSet presAssocID="{45677E88-9F8D-4B13-9C1A-5E0B6D883BE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E5B22A8-050F-4E70-9580-1DFA86987F9B}" type="presOf" srcId="{0204FF0F-858D-456F-BC32-3AFE9FD8E952}" destId="{7BDBF99A-8B55-469B-9338-2587E0006F93}" srcOrd="0" destOrd="1" presId="urn:microsoft.com/office/officeart/2005/8/layout/vList6"/>
    <dgm:cxn modelId="{2A1AFA5C-B813-48C1-A721-DEDE8F761495}" type="presOf" srcId="{D69A5B19-1B2A-494F-BCEA-DEF6FCF2E7A8}" destId="{7BDBF99A-8B55-469B-9338-2587E0006F93}" srcOrd="0" destOrd="6" presId="urn:microsoft.com/office/officeart/2005/8/layout/vList6"/>
    <dgm:cxn modelId="{8364D746-4CB8-4BCA-AE7B-47E531100858}" type="presOf" srcId="{C88ADAE3-420E-4C18-9356-0062D5C1690E}" destId="{5FCA101F-C03E-4106-99A4-D4D4B9A077C1}" srcOrd="0" destOrd="2" presId="urn:microsoft.com/office/officeart/2005/8/layout/vList6"/>
    <dgm:cxn modelId="{AB912CCF-D2B3-43A6-BE02-364BAB7A588E}" type="presOf" srcId="{BB1588BF-7610-47A6-BA58-4258A63A2F17}" destId="{7BDBF99A-8B55-469B-9338-2587E0006F93}" srcOrd="0" destOrd="4" presId="urn:microsoft.com/office/officeart/2005/8/layout/vList6"/>
    <dgm:cxn modelId="{012D1E1E-953B-48DD-BC8D-CA570B81571F}" type="presOf" srcId="{CAB19D75-E711-4D78-AEF5-C9E3A0A61B65}" destId="{7BDBF99A-8B55-469B-9338-2587E0006F93}" srcOrd="0" destOrd="2" presId="urn:microsoft.com/office/officeart/2005/8/layout/vList6"/>
    <dgm:cxn modelId="{63DEDE7A-450C-4367-AD35-379F84877931}" type="presOf" srcId="{B9E4C07D-EE17-482B-8641-3932B5A2F53B}" destId="{DB1A0488-C4D3-4D52-A5F5-3BBB0D4B79CF}" srcOrd="0" destOrd="0" presId="urn:microsoft.com/office/officeart/2005/8/layout/vList6"/>
    <dgm:cxn modelId="{3CC3CC15-724A-482C-9F53-2E54042DF686}" type="presOf" srcId="{45677E88-9F8D-4B13-9C1A-5E0B6D883BEF}" destId="{2A6D0346-80A2-4A69-AC91-D5BFEF9CF700}" srcOrd="0" destOrd="0" presId="urn:microsoft.com/office/officeart/2005/8/layout/vList6"/>
    <dgm:cxn modelId="{1F60CCB2-76A3-46B6-8767-7F92A2894962}" srcId="{B1A249CA-6BF8-4D26-8EA4-37D9F9D5350E}" destId="{7BDF739A-78FF-44B3-A9CC-195230FAF2A5}" srcOrd="3" destOrd="0" parTransId="{8DCE0731-8FD8-4C18-BF7A-340DEEC3581D}" sibTransId="{35A5ABC9-46D1-42FC-AE16-F1EA5DF03688}"/>
    <dgm:cxn modelId="{B60B94B8-BEEE-4D6F-8504-201499C6B8B8}" type="presOf" srcId="{D39C7589-B29C-412A-BE81-4F17C7EDDF15}" destId="{7BDBF99A-8B55-469B-9338-2587E0006F93}" srcOrd="0" destOrd="0" presId="urn:microsoft.com/office/officeart/2005/8/layout/vList6"/>
    <dgm:cxn modelId="{E5B093A3-1B29-4446-BB64-B8D3BCD54563}" srcId="{B1A249CA-6BF8-4D26-8EA4-37D9F9D5350E}" destId="{D39C7589-B29C-412A-BE81-4F17C7EDDF15}" srcOrd="0" destOrd="0" parTransId="{A537CDC4-0D89-43BA-A209-06F089B7EF5D}" sibTransId="{F31D1C04-9A55-4D11-8AFB-286AC18636E8}"/>
    <dgm:cxn modelId="{344F4A66-3802-43CA-8C6B-E49CD9740BA1}" srcId="{45677E88-9F8D-4B13-9C1A-5E0B6D883BEF}" destId="{E6289DAA-5575-4BF9-AE1D-30D694FFA318}" srcOrd="3" destOrd="0" parTransId="{CB402966-2E4D-4E26-AA70-44C96D63B6BC}" sibTransId="{BE425F05-729B-4DB1-80A3-85268AEAA884}"/>
    <dgm:cxn modelId="{4DFE8C22-705A-4D17-A974-194BEF598765}" type="presOf" srcId="{E72EE99B-75CF-453E-B8C2-33B05C5A3162}" destId="{5FCA101F-C03E-4106-99A4-D4D4B9A077C1}" srcOrd="0" destOrd="4" presId="urn:microsoft.com/office/officeart/2005/8/layout/vList6"/>
    <dgm:cxn modelId="{0B638E82-64B9-4FB0-AEBF-7383318DADAA}" type="presOf" srcId="{74251449-F38E-4D0F-AD30-F175E8AD04E2}" destId="{7BDBF99A-8B55-469B-9338-2587E0006F93}" srcOrd="0" destOrd="5" presId="urn:microsoft.com/office/officeart/2005/8/layout/vList6"/>
    <dgm:cxn modelId="{C9ED94CD-36ED-4295-9DD9-78FA0661D4A1}" srcId="{B9E4C07D-EE17-482B-8641-3932B5A2F53B}" destId="{45677E88-9F8D-4B13-9C1A-5E0B6D883BEF}" srcOrd="1" destOrd="0" parTransId="{6D7B27EF-FA86-411B-BE71-1713993EEF82}" sibTransId="{DB1ED965-50E4-49FD-A233-1F9F7FF295F0}"/>
    <dgm:cxn modelId="{5C66440E-BABB-4515-887D-E6B740192586}" srcId="{45677E88-9F8D-4B13-9C1A-5E0B6D883BEF}" destId="{C88ADAE3-420E-4C18-9356-0062D5C1690E}" srcOrd="2" destOrd="0" parTransId="{2970B435-A3D1-4CA7-B1A2-F84FEFAB3898}" sibTransId="{70D96934-C637-4D23-98F4-60448F2C5698}"/>
    <dgm:cxn modelId="{AFFD9DF4-A371-4E71-8766-105D7656ED27}" type="presOf" srcId="{52563376-1829-4721-BB75-912462CF0BF3}" destId="{5FCA101F-C03E-4106-99A4-D4D4B9A077C1}" srcOrd="0" destOrd="1" presId="urn:microsoft.com/office/officeart/2005/8/layout/vList6"/>
    <dgm:cxn modelId="{F5C46E2F-EB12-4EC7-A9A6-F7B66C4C6516}" srcId="{B1A249CA-6BF8-4D26-8EA4-37D9F9D5350E}" destId="{74251449-F38E-4D0F-AD30-F175E8AD04E2}" srcOrd="5" destOrd="0" parTransId="{D0229FC3-39AD-448A-97CD-467EB2E6D545}" sibTransId="{F79FCD6E-151B-475F-A662-9208AC5DA115}"/>
    <dgm:cxn modelId="{A4810A6A-A471-4624-8220-A70B13CB1B6A}" srcId="{45677E88-9F8D-4B13-9C1A-5E0B6D883BEF}" destId="{0DE1B259-37C2-4450-B016-EFEC7430DC7E}" srcOrd="0" destOrd="0" parTransId="{DB501B63-B7CA-44AA-B32B-6C7E834B6139}" sibTransId="{0D20B34C-F115-44BB-82F2-C1E936404004}"/>
    <dgm:cxn modelId="{1C565F22-9277-4056-9A13-4AD41278AE05}" srcId="{B1A249CA-6BF8-4D26-8EA4-37D9F9D5350E}" destId="{0204FF0F-858D-456F-BC32-3AFE9FD8E952}" srcOrd="1" destOrd="0" parTransId="{0367E9D2-A287-460E-971E-F7E247F6C3A4}" sibTransId="{C216B69F-76F6-4AB4-BCC4-2A9AABD1E73D}"/>
    <dgm:cxn modelId="{0AC9A8BB-2DD1-4328-950C-5A5279A3B0E8}" type="presOf" srcId="{7BDF739A-78FF-44B3-A9CC-195230FAF2A5}" destId="{7BDBF99A-8B55-469B-9338-2587E0006F93}" srcOrd="0" destOrd="3" presId="urn:microsoft.com/office/officeart/2005/8/layout/vList6"/>
    <dgm:cxn modelId="{593DE589-72DC-420C-948E-DD0B28F214C6}" type="presOf" srcId="{E6289DAA-5575-4BF9-AE1D-30D694FFA318}" destId="{5FCA101F-C03E-4106-99A4-D4D4B9A077C1}" srcOrd="0" destOrd="3" presId="urn:microsoft.com/office/officeart/2005/8/layout/vList6"/>
    <dgm:cxn modelId="{618D58BA-BB2C-4694-B96E-F91CEEA038DF}" srcId="{B1A249CA-6BF8-4D26-8EA4-37D9F9D5350E}" destId="{CAB19D75-E711-4D78-AEF5-C9E3A0A61B65}" srcOrd="2" destOrd="0" parTransId="{9834EE6E-E14C-4AB4-970B-F7CC65F59018}" sibTransId="{9A894C38-4360-4BAF-A2CA-1C93D3585DF9}"/>
    <dgm:cxn modelId="{4DB417FA-5465-4DC0-8C7F-FA42B0AAB7E3}" srcId="{B1A249CA-6BF8-4D26-8EA4-37D9F9D5350E}" destId="{BB1588BF-7610-47A6-BA58-4258A63A2F17}" srcOrd="4" destOrd="0" parTransId="{AAB6BF72-C678-4BD6-A033-43B87FD7EB88}" sibTransId="{B0B1EC99-DE9A-4453-AF87-9F705B086D8F}"/>
    <dgm:cxn modelId="{18971649-7F75-4F9E-B6EA-124FF7AD9E18}" type="presOf" srcId="{0DE1B259-37C2-4450-B016-EFEC7430DC7E}" destId="{5FCA101F-C03E-4106-99A4-D4D4B9A077C1}" srcOrd="0" destOrd="0" presId="urn:microsoft.com/office/officeart/2005/8/layout/vList6"/>
    <dgm:cxn modelId="{ECB1ED5B-8BCC-4741-BF3C-1D5954251CD4}" type="presOf" srcId="{760FBE1C-E9D3-4DDF-B7DA-FEF103AC4CB4}" destId="{5FCA101F-C03E-4106-99A4-D4D4B9A077C1}" srcOrd="0" destOrd="5" presId="urn:microsoft.com/office/officeart/2005/8/layout/vList6"/>
    <dgm:cxn modelId="{4F995D82-E345-47C7-A0F2-3DCC8BA6BAAB}" srcId="{45677E88-9F8D-4B13-9C1A-5E0B6D883BEF}" destId="{760FBE1C-E9D3-4DDF-B7DA-FEF103AC4CB4}" srcOrd="5" destOrd="0" parTransId="{05DDB43D-6344-4E9F-9EB6-584D2034B12A}" sibTransId="{F77E0250-720D-4859-B4E4-93B29C3CF437}"/>
    <dgm:cxn modelId="{6777838E-A467-4596-ACDC-545ED918A7AF}" type="presOf" srcId="{B1A249CA-6BF8-4D26-8EA4-37D9F9D5350E}" destId="{F3AABFE1-A2C4-4E33-A5E6-EEBB042797ED}" srcOrd="0" destOrd="0" presId="urn:microsoft.com/office/officeart/2005/8/layout/vList6"/>
    <dgm:cxn modelId="{B07FE1BD-2F3F-4FCE-A0E7-626C87AC573B}" srcId="{B1A249CA-6BF8-4D26-8EA4-37D9F9D5350E}" destId="{D69A5B19-1B2A-494F-BCEA-DEF6FCF2E7A8}" srcOrd="6" destOrd="0" parTransId="{F3BA55CB-72AE-487C-AF42-23360F3B5520}" sibTransId="{D8B2B9E4-7E79-4B4A-A2D9-11AC802A7863}"/>
    <dgm:cxn modelId="{4B8E0C62-A733-4851-80EB-2A21A42A2C88}" srcId="{45677E88-9F8D-4B13-9C1A-5E0B6D883BEF}" destId="{52563376-1829-4721-BB75-912462CF0BF3}" srcOrd="1" destOrd="0" parTransId="{DC884255-60E4-4A62-A9A3-006FBCCCC979}" sibTransId="{D1C87F56-6D80-4297-8845-FEC3C76928C6}"/>
    <dgm:cxn modelId="{ECADD5CC-FD01-41CD-B9BA-0A0333675B60}" srcId="{B9E4C07D-EE17-482B-8641-3932B5A2F53B}" destId="{B1A249CA-6BF8-4D26-8EA4-37D9F9D5350E}" srcOrd="0" destOrd="0" parTransId="{33E8325E-8F1D-4645-A83F-6550BED5B056}" sibTransId="{46B7416A-EEF3-46CC-A332-9ADC2A36DADD}"/>
    <dgm:cxn modelId="{749DF1A4-7CAE-4378-BDFD-555669A8AD8E}" srcId="{45677E88-9F8D-4B13-9C1A-5E0B6D883BEF}" destId="{E72EE99B-75CF-453E-B8C2-33B05C5A3162}" srcOrd="4" destOrd="0" parTransId="{678E2659-F492-4408-BB45-A6A8C5C515F7}" sibTransId="{5766DE8B-07C7-4C56-9763-B5101B3D173D}"/>
    <dgm:cxn modelId="{BD84899C-4796-4580-A9EC-924820356016}" type="presParOf" srcId="{DB1A0488-C4D3-4D52-A5F5-3BBB0D4B79CF}" destId="{29AEF69D-BB68-4361-B43B-1486EB42A080}" srcOrd="0" destOrd="0" presId="urn:microsoft.com/office/officeart/2005/8/layout/vList6"/>
    <dgm:cxn modelId="{AAB4F92C-0CF0-4185-A887-A4777A4C55C1}" type="presParOf" srcId="{29AEF69D-BB68-4361-B43B-1486EB42A080}" destId="{F3AABFE1-A2C4-4E33-A5E6-EEBB042797ED}" srcOrd="0" destOrd="0" presId="urn:microsoft.com/office/officeart/2005/8/layout/vList6"/>
    <dgm:cxn modelId="{C31AD48C-5007-4774-8322-0EC07983FFBD}" type="presParOf" srcId="{29AEF69D-BB68-4361-B43B-1486EB42A080}" destId="{7BDBF99A-8B55-469B-9338-2587E0006F93}" srcOrd="1" destOrd="0" presId="urn:microsoft.com/office/officeart/2005/8/layout/vList6"/>
    <dgm:cxn modelId="{80C72862-690C-4DDC-AFD2-9BD3338A9079}" type="presParOf" srcId="{DB1A0488-C4D3-4D52-A5F5-3BBB0D4B79CF}" destId="{CC707C99-250B-4149-AD35-435981A97445}" srcOrd="1" destOrd="0" presId="urn:microsoft.com/office/officeart/2005/8/layout/vList6"/>
    <dgm:cxn modelId="{27AC4755-52D0-4299-AD97-F716D047B835}" type="presParOf" srcId="{DB1A0488-C4D3-4D52-A5F5-3BBB0D4B79CF}" destId="{01D7BA5A-C390-4911-8846-539DC28B218F}" srcOrd="2" destOrd="0" presId="urn:microsoft.com/office/officeart/2005/8/layout/vList6"/>
    <dgm:cxn modelId="{4338935D-FB1F-40BB-89A5-C1018DF1EF8A}" type="presParOf" srcId="{01D7BA5A-C390-4911-8846-539DC28B218F}" destId="{2A6D0346-80A2-4A69-AC91-D5BFEF9CF700}" srcOrd="0" destOrd="0" presId="urn:microsoft.com/office/officeart/2005/8/layout/vList6"/>
    <dgm:cxn modelId="{B1A7FC30-5730-4454-AD0F-EB85B089A9B5}" type="presParOf" srcId="{01D7BA5A-C390-4911-8846-539DC28B218F}" destId="{5FCA101F-C03E-4106-99A4-D4D4B9A077C1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16C1-6349-426B-AC7C-2490AEC90B03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199404-0145-4FA5-B6FF-28344959223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16C1-6349-426B-AC7C-2490AEC90B03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9404-0145-4FA5-B6FF-2834495922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16C1-6349-426B-AC7C-2490AEC90B03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9404-0145-4FA5-B6FF-2834495922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D516C1-6349-426B-AC7C-2490AEC90B03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A199404-0145-4FA5-B6FF-28344959223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16C1-6349-426B-AC7C-2490AEC90B03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9404-0145-4FA5-B6FF-28344959223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16C1-6349-426B-AC7C-2490AEC90B03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9404-0145-4FA5-B6FF-28344959223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9404-0145-4FA5-B6FF-28344959223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16C1-6349-426B-AC7C-2490AEC90B03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16C1-6349-426B-AC7C-2490AEC90B03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9404-0145-4FA5-B6FF-28344959223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16C1-6349-426B-AC7C-2490AEC90B03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9404-0145-4FA5-B6FF-2834495922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D516C1-6349-426B-AC7C-2490AEC90B03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199404-0145-4FA5-B6FF-28344959223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16C1-6349-426B-AC7C-2490AEC90B03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199404-0145-4FA5-B6FF-28344959223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D516C1-6349-426B-AC7C-2490AEC90B03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A199404-0145-4FA5-B6FF-28344959223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8305800" cy="843188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EL SISTEMA FINANCIERO </a:t>
            </a:r>
            <a:endParaRPr lang="es-ES" dirty="0">
              <a:solidFill>
                <a:srgbClr val="FF0000"/>
              </a:solidFill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714348" y="1397000"/>
          <a:ext cx="7929618" cy="43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Elipse"/>
          <p:cNvSpPr/>
          <p:nvPr/>
        </p:nvSpPr>
        <p:spPr>
          <a:xfrm>
            <a:off x="3500430" y="2214554"/>
            <a:ext cx="2428892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ENTIDADES FINANCIERAS</a:t>
            </a:r>
            <a:endParaRPr lang="es-ES" dirty="0"/>
          </a:p>
        </p:txBody>
      </p:sp>
      <p:pic>
        <p:nvPicPr>
          <p:cNvPr id="13314" name="Picture 2" descr="Imágenes de Ilustracion Banco - Descarga gratuita en Freepi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3643314"/>
            <a:ext cx="1773307" cy="1773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67132"/>
          </a:xfrm>
        </p:spPr>
        <p:txBody>
          <a:bodyPr/>
          <a:lstStyle/>
          <a:p>
            <a:r>
              <a:rPr lang="es-ES" dirty="0" smtClean="0"/>
              <a:t>Aportación realizada con la obligación de mantenerla en el tiempo</a:t>
            </a:r>
          </a:p>
          <a:p>
            <a:r>
              <a:rPr lang="es-ES" dirty="0" smtClean="0"/>
              <a:t>Variedad según la cantidad invertida y el plazo acordado</a:t>
            </a:r>
          </a:p>
          <a:p>
            <a:r>
              <a:rPr lang="es-ES" dirty="0" smtClean="0"/>
              <a:t>La cancelación produce penalizaciones sin mermar el capital</a:t>
            </a:r>
          </a:p>
          <a:p>
            <a:r>
              <a:rPr lang="es-ES" dirty="0" smtClean="0"/>
              <a:t>Depósitos estructurados, con una renta fija y otra </a:t>
            </a:r>
            <a:r>
              <a:rPr lang="es-ES" dirty="0" err="1" smtClean="0"/>
              <a:t>varible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DEPÓSITOS E IMPOSICIONES A PLAZO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62520"/>
          </a:xfrm>
        </p:spPr>
        <p:txBody>
          <a:bodyPr>
            <a:normAutofit lnSpcReduction="10000"/>
          </a:bodyPr>
          <a:lstStyle/>
          <a:p>
            <a:r>
              <a:rPr lang="es-ES" sz="3600" dirty="0" smtClean="0"/>
              <a:t>Son títulos de renta fija</a:t>
            </a:r>
          </a:p>
          <a:p>
            <a:r>
              <a:rPr lang="es-ES" sz="3600" dirty="0" smtClean="0"/>
              <a:t>Sus plazos oscila entre 3 y 18 meses</a:t>
            </a:r>
          </a:p>
          <a:p>
            <a:r>
              <a:rPr lang="es-ES" sz="3600" dirty="0" smtClean="0"/>
              <a:t>No están garantizados por el Fondo de Garantía de Depósitos</a:t>
            </a:r>
          </a:p>
          <a:p>
            <a:r>
              <a:rPr lang="es-ES" sz="3600" dirty="0" smtClean="0"/>
              <a:t>Se pueden vender en el mercado secundario antes del vencimiento</a:t>
            </a:r>
          </a:p>
          <a:p>
            <a:r>
              <a:rPr lang="es-ES" sz="3600" dirty="0" smtClean="0"/>
              <a:t>Rentabilidad más alta que en los depósitos. Se emiten al descuento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PAGARÉS BANCARIOS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El pago de dividendos: para las acciones preferenciales el dividendo se fija en el momento de la emisión de las acciones preferentes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El pago de activos: en el caso de una sociedad en liquidación, el derecho al pago de los titulares de acciones preferenciales antecede al de las acciones comunes</a:t>
            </a:r>
          </a:p>
          <a:p>
            <a:r>
              <a:rPr lang="es-ES" dirty="0" smtClean="0"/>
              <a:t>El derecho de voto: la titularidad sobre acciones preferenciales no proporciona, por lo general, el derecho de voto en las juntas de accionistas.</a:t>
            </a:r>
          </a:p>
          <a:p>
            <a:r>
              <a:rPr lang="es-ES" dirty="0" smtClean="0"/>
              <a:t>La cotización: a diferencia de las acciones ordinarias, las acciones preferentes no cotizan en la bolsa sino en un mercado organizado, la Asociación de Intermediarios de Activos Financieros (AIAF)</a:t>
            </a:r>
            <a:endParaRPr lang="es-ES" dirty="0"/>
          </a:p>
        </p:txBody>
      </p:sp>
      <p:sp>
        <p:nvSpPr>
          <p:cNvPr id="4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200" dirty="0" smtClean="0">
                <a:solidFill>
                  <a:schemeClr val="accent6">
                    <a:lumMod val="50000"/>
                  </a:schemeClr>
                </a:solidFill>
              </a:rPr>
              <a:t>ACCIONES O PARTICIPACIONES PREFERENTES</a:t>
            </a:r>
            <a:br>
              <a:rPr lang="es-ES" sz="32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s-E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restamos-por-intern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285992"/>
            <a:ext cx="5572164" cy="3714776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s-ES" sz="4400" b="1" dirty="0" smtClean="0">
                <a:solidFill>
                  <a:schemeClr val="accent6">
                    <a:lumMod val="50000"/>
                  </a:schemeClr>
                </a:solidFill>
              </a:rPr>
              <a:t>PRODUCTOS FINANCIEROS DE ACTIVO</a:t>
            </a:r>
            <a:endParaRPr lang="es-E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OPERACIONES DE ACTIVO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905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 RIESGO EN LAS OPERACIONES </a:t>
            </a: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PRÉSTAMO Y CRÉDITO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Intereses: pagados sobre la  cantidad dispuesta</a:t>
            </a:r>
          </a:p>
          <a:p>
            <a:pPr lvl="1">
              <a:buFont typeface="Wingdings" pitchFamily="2" charset="2"/>
              <a:buChar char="Ø"/>
            </a:pPr>
            <a:r>
              <a:rPr lang="es-ES" sz="2800" dirty="0" smtClean="0"/>
              <a:t>Intereses deudores: por la cantidad dispuesta</a:t>
            </a:r>
          </a:p>
          <a:p>
            <a:pPr lvl="1">
              <a:buFont typeface="Wingdings" pitchFamily="2" charset="2"/>
              <a:buChar char="Ø"/>
            </a:pPr>
            <a:r>
              <a:rPr lang="es-ES" sz="2800" dirty="0" smtClean="0"/>
              <a:t>Intereses excedidos: por la cantidad excedida del límite</a:t>
            </a:r>
          </a:p>
          <a:p>
            <a:r>
              <a:rPr lang="es-ES" sz="2800" dirty="0" smtClean="0"/>
              <a:t>Comisión de apertura: calculada sobre el límite del que disponemos</a:t>
            </a:r>
          </a:p>
          <a:p>
            <a:r>
              <a:rPr lang="es-ES" sz="2800" dirty="0" smtClean="0"/>
              <a:t>Comisión de disponibilidad: calculada sobre la cantidad no dispuesta del límite</a:t>
            </a:r>
          </a:p>
          <a:p>
            <a:r>
              <a:rPr lang="es-ES" sz="2800" dirty="0" smtClean="0"/>
              <a:t>Comisión de excedido: se calcula sobre el mayor saldo excedido</a:t>
            </a:r>
            <a:endParaRPr lang="es-ES" sz="2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86201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CRÉDITOS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Entrega de cantidad de dinero para ser devuelta mediante cuotas que incluyen los intereses</a:t>
            </a:r>
          </a:p>
          <a:p>
            <a:r>
              <a:rPr lang="es-ES" dirty="0" smtClean="0"/>
              <a:t>Se suele formalizar en póliza con la intervención de un fedatario público</a:t>
            </a:r>
          </a:p>
          <a:p>
            <a:r>
              <a:rPr lang="es-ES" dirty="0" smtClean="0"/>
              <a:t>La responsabilidad es personal o real</a:t>
            </a:r>
          </a:p>
          <a:p>
            <a:r>
              <a:rPr lang="es-ES" dirty="0" smtClean="0"/>
              <a:t>Los avalistas responden de forma solidaria y subsidiaria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PRÉSTAMO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7166"/>
            <a:ext cx="822960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ACTIVOS FINANCIEROS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500990" cy="566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928662" y="5357826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</a:rPr>
              <a:t>1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357422" y="4857760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</a:rPr>
              <a:t>2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143240" y="2857496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</a:rPr>
              <a:t>3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71736" y="3786190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</a:rPr>
              <a:t>4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214942" y="5143512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</a:rPr>
              <a:t>5</a:t>
            </a:r>
            <a:endParaRPr lang="es-E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3538" y="642918"/>
            <a:ext cx="7676924" cy="545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Propiedad: la propiedad del bien corresponde al arrendador hasta que pague la opción de compra</a:t>
            </a:r>
          </a:p>
          <a:p>
            <a:r>
              <a:rPr lang="es-ES" dirty="0" smtClean="0"/>
              <a:t>La afección de los bienes: han de utilizarse en explotaciones agrícolas, pesqueras, industriales, comerciales, artesanas, profesionales o de servicios</a:t>
            </a:r>
          </a:p>
          <a:p>
            <a:r>
              <a:rPr lang="es-ES" dirty="0" smtClean="0"/>
              <a:t>Duración del contrato: habitualmente se fija entre 3 y 5 años para los bienes de equipo y entre 10 y 12 para los bienes inmuebles</a:t>
            </a:r>
          </a:p>
          <a:p>
            <a:r>
              <a:rPr lang="es-ES" dirty="0" smtClean="0"/>
              <a:t>Importe: se puede financiar la totalidad o parte del préstamo</a:t>
            </a:r>
          </a:p>
          <a:p>
            <a:r>
              <a:rPr lang="es-ES" dirty="0" smtClean="0"/>
              <a:t>Coste: más alto que en las operaciones de préstamos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CARACTERÍSTICAS DEL LEASING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433514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RENTING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60066"/>
            <a:ext cx="8229600" cy="309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933448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FACTORING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7300" y="1966912"/>
            <a:ext cx="66294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71472" y="1785926"/>
          <a:ext cx="8229600" cy="3576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DESCUENTO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FACTORING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SOPORTE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Efecto no vencido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Factura a cobrar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FLEXIBILIDAD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Anticipo</a:t>
                      </a:r>
                      <a:r>
                        <a:rPr lang="es-ES" baseline="0" dirty="0" smtClean="0"/>
                        <a:t> del importe total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Anticipo de un porcentaje de la factura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ANÁLISI</a:t>
                      </a:r>
                      <a:r>
                        <a:rPr lang="es-ES" baseline="0" dirty="0" smtClean="0"/>
                        <a:t>S DE LA SOLVENCIA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Solvencia</a:t>
                      </a:r>
                      <a:r>
                        <a:rPr lang="es-ES" baseline="0" dirty="0" smtClean="0"/>
                        <a:t> del cedente y del librado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Solvencia del librado o deudor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COBERTURA EN CASO DE IMPAGO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Reclamación</a:t>
                      </a:r>
                      <a:r>
                        <a:rPr lang="es-ES" baseline="0" dirty="0" smtClean="0"/>
                        <a:t> al cedente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 hay</a:t>
                      </a:r>
                      <a:r>
                        <a:rPr lang="es-ES" baseline="0" dirty="0" smtClean="0"/>
                        <a:t> reclamación al cedente en el </a:t>
                      </a:r>
                      <a:r>
                        <a:rPr lang="es-ES" baseline="0" dirty="0" err="1" smtClean="0"/>
                        <a:t>factoring</a:t>
                      </a:r>
                      <a:r>
                        <a:rPr lang="es-ES" baseline="0" dirty="0" smtClean="0"/>
                        <a:t> sin recurso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SERVICIOS ADICIONALES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Anticipo de la cantidad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Anticipo y administración</a:t>
                      </a:r>
                      <a:r>
                        <a:rPr lang="es-ES" baseline="0" dirty="0" smtClean="0"/>
                        <a:t> y control de la factura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DESCUENTO Y FACTORING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21920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OPERACIONES DE SERVICIOS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285992"/>
            <a:ext cx="402133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TARJETAS BANCARIAS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9793" y="1524000"/>
            <a:ext cx="510441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DOMICILIACIÓN BANCARIA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61516"/>
            <a:ext cx="8229600" cy="4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INTERMEDIACIÓN DE VALORES MOBILIARIOS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785786" y="2071678"/>
          <a:ext cx="74295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INTERMEDIARIOS FINANCIEROS</a:t>
            </a:r>
            <a:endParaRPr lang="es-ES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80097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BANCA ELECTRÓNICA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3857652"/>
          </a:xfrm>
        </p:spPr>
        <p:txBody>
          <a:bodyPr/>
          <a:lstStyle/>
          <a:p>
            <a:r>
              <a:rPr lang="es-ES" dirty="0" smtClean="0"/>
              <a:t>Consulta de cuentas</a:t>
            </a:r>
          </a:p>
          <a:p>
            <a:r>
              <a:rPr lang="es-ES" dirty="0" smtClean="0"/>
              <a:t>Realizas transferencias</a:t>
            </a:r>
          </a:p>
          <a:p>
            <a:r>
              <a:rPr lang="es-ES" dirty="0" smtClean="0"/>
              <a:t>Gestionar pagos</a:t>
            </a:r>
          </a:p>
          <a:p>
            <a:r>
              <a:rPr lang="es-ES" dirty="0" smtClean="0"/>
              <a:t>Consultar las tarjetas de las que se dispone</a:t>
            </a:r>
          </a:p>
          <a:p>
            <a:r>
              <a:rPr lang="es-ES" dirty="0" smtClean="0"/>
              <a:t>Consultar operaciones de financiación</a:t>
            </a:r>
          </a:p>
          <a:p>
            <a:r>
              <a:rPr lang="es-ES" dirty="0" smtClean="0"/>
              <a:t>Consultar operaciones de ahorro</a:t>
            </a:r>
          </a:p>
          <a:p>
            <a:r>
              <a:rPr lang="es-ES" dirty="0" smtClean="0"/>
              <a:t>Gestionar claves</a:t>
            </a:r>
            <a:endParaRPr lang="es-E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FOREX es el lugar en el que se compran y venden las divisas</a:t>
            </a:r>
          </a:p>
          <a:p>
            <a:r>
              <a:rPr lang="es-ES" dirty="0" smtClean="0"/>
              <a:t>Divisas: tarjeta bancaria, cheque de viajero y saldos bancarios</a:t>
            </a:r>
          </a:p>
          <a:p>
            <a:r>
              <a:rPr lang="es-ES" dirty="0" smtClean="0"/>
              <a:t>El tipo de cambio es el precio que se determina en el mercado de divisa</a:t>
            </a:r>
          </a:p>
          <a:p>
            <a:r>
              <a:rPr lang="es-ES" dirty="0" smtClean="0"/>
              <a:t>Tipos de cambio:</a:t>
            </a:r>
          </a:p>
          <a:p>
            <a:pPr lvl="1">
              <a:buFont typeface="Wingdings" pitchFamily="2" charset="2"/>
              <a:buChar char="Ø"/>
            </a:pPr>
            <a:r>
              <a:rPr lang="es-ES" dirty="0" smtClean="0"/>
              <a:t>Tipo de cambio fijos: los bancos centrales intervienen para mantener el tipo de cambio</a:t>
            </a:r>
          </a:p>
          <a:p>
            <a:pPr lvl="1">
              <a:buFont typeface="Wingdings" pitchFamily="2" charset="2"/>
              <a:buChar char="Ø"/>
            </a:pPr>
            <a:r>
              <a:rPr lang="es-ES" dirty="0" smtClean="0"/>
              <a:t>Tipo de cambio flexibles: el cambio se determina por la oferta y demanda de la moneda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CAMBIO DE DIVISAS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Orden de pagar una cantidad de dinero a nuestro banco</a:t>
            </a:r>
          </a:p>
          <a:p>
            <a:r>
              <a:rPr lang="es-ES" dirty="0" smtClean="0"/>
              <a:t>Cheques nominativos o al portador</a:t>
            </a:r>
          </a:p>
          <a:p>
            <a:r>
              <a:rPr lang="es-ES" dirty="0" smtClean="0"/>
              <a:t>Cheque </a:t>
            </a:r>
            <a:r>
              <a:rPr lang="es-ES" dirty="0" err="1" smtClean="0"/>
              <a:t>postdatado</a:t>
            </a:r>
            <a:endParaRPr lang="es-ES" dirty="0" smtClean="0"/>
          </a:p>
          <a:p>
            <a:r>
              <a:rPr lang="es-ES" dirty="0" smtClean="0"/>
              <a:t>Cheque cruzado</a:t>
            </a:r>
          </a:p>
          <a:p>
            <a:r>
              <a:rPr lang="es-ES" dirty="0" smtClean="0"/>
              <a:t>Cheque para abonar en cuenta</a:t>
            </a:r>
          </a:p>
          <a:p>
            <a:r>
              <a:rPr lang="es-ES" dirty="0" smtClean="0"/>
              <a:t>Cheque conformado</a:t>
            </a:r>
          </a:p>
          <a:p>
            <a:r>
              <a:rPr lang="es-ES" dirty="0" smtClean="0"/>
              <a:t>Cheque bancario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0070C0"/>
                </a:solidFill>
              </a:rPr>
              <a:t>CHEQUE</a:t>
            </a:r>
            <a:endParaRPr lang="es-E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Promesa de pagar una cantidad de dinero al vencimiento</a:t>
            </a:r>
          </a:p>
          <a:p>
            <a:r>
              <a:rPr lang="es-ES" dirty="0" smtClean="0"/>
              <a:t>Puede descontarse para recibir el dinero anticipadamente</a:t>
            </a:r>
          </a:p>
          <a:p>
            <a:r>
              <a:rPr lang="es-ES" dirty="0" smtClean="0"/>
              <a:t>A la orden</a:t>
            </a:r>
          </a:p>
          <a:p>
            <a:r>
              <a:rPr lang="es-ES" dirty="0" smtClean="0"/>
              <a:t>Nominativo</a:t>
            </a:r>
          </a:p>
          <a:p>
            <a:r>
              <a:rPr lang="es-ES" dirty="0" smtClean="0"/>
              <a:t>Nominativo no a la orden</a:t>
            </a:r>
          </a:p>
          <a:p>
            <a:r>
              <a:rPr lang="es-ES" dirty="0" smtClean="0"/>
              <a:t>En blanco</a:t>
            </a:r>
          </a:p>
          <a:p>
            <a:r>
              <a:rPr lang="es-ES" dirty="0" smtClean="0"/>
              <a:t>Sin vencimiento</a:t>
            </a:r>
          </a:p>
          <a:p>
            <a:endParaRPr lang="es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0070C0"/>
                </a:solidFill>
              </a:rPr>
              <a:t>PAGARÉ</a:t>
            </a:r>
            <a:endParaRPr lang="es-E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1500198"/>
          </a:xfrm>
        </p:spPr>
        <p:txBody>
          <a:bodyPr/>
          <a:lstStyle/>
          <a:p>
            <a:r>
              <a:rPr lang="es-ES" dirty="0" smtClean="0"/>
              <a:t>Instrucción que da un titular de una cuenta bancaria da a una entidad financiera para proceda a retirar fondos de su cuenta y se los abone a otra persona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0070C0"/>
                </a:solidFill>
              </a:rPr>
              <a:t>TRANSFERENCIA</a:t>
            </a:r>
            <a:endParaRPr lang="es-E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5724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0070C0"/>
                </a:solidFill>
              </a:rPr>
              <a:t>CONFIRMING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8020" y="1524000"/>
            <a:ext cx="616796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414" y="500042"/>
            <a:ext cx="6715172" cy="71438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dirty="0" smtClean="0"/>
              <a:t>ELEMENTOS DE INVERSIONES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1071546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1785926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192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dirty="0" smtClean="0"/>
              <a:t>ESTRUCTURA DEL SISTEMA FINANCIERO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78595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PRODUCTOS FINANCIEROS DE PASIVO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ajamar lleva efectivo a las casas de las personas mayores | Gestión de  Efectivo | Prosegur Españ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57496"/>
            <a:ext cx="4548177" cy="2728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229600" cy="427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Individuales y colectivas</a:t>
            </a:r>
          </a:p>
          <a:p>
            <a:r>
              <a:rPr lang="es-ES" dirty="0" smtClean="0"/>
              <a:t>El Fondo de Garantía de Depósitos cubre hasta 100.000 euros por titular de cada cuenta.</a:t>
            </a:r>
          </a:p>
          <a:p>
            <a:r>
              <a:rPr lang="es-ES" dirty="0" smtClean="0"/>
              <a:t>Personas autorizadas</a:t>
            </a:r>
          </a:p>
          <a:p>
            <a:pPr lvl="1">
              <a:buFont typeface="Wingdings" pitchFamily="2" charset="2"/>
              <a:buChar char="Ø"/>
            </a:pPr>
            <a:r>
              <a:rPr lang="es-ES" dirty="0" smtClean="0"/>
              <a:t>Indistintas o solidarias: cualquiera de los titulares pueden disponer de los fondos</a:t>
            </a:r>
          </a:p>
          <a:p>
            <a:pPr lvl="1">
              <a:buFont typeface="Wingdings" pitchFamily="2" charset="2"/>
              <a:buChar char="Ø"/>
            </a:pPr>
            <a:r>
              <a:rPr lang="es-ES" dirty="0" smtClean="0"/>
              <a:t>Mancomunadas: Es necesaria la firma de todos los titulares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TITULARIDAD DE LA S CUENTAS BANCARIAS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338</TotalTime>
  <Words>1099</Words>
  <Application>Microsoft Office PowerPoint</Application>
  <PresentationFormat>Presentación en pantalla (4:3)</PresentationFormat>
  <Paragraphs>203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Papel</vt:lpstr>
      <vt:lpstr>EL SISTEMA FINANCIERO </vt:lpstr>
      <vt:lpstr>ACTIVOS FINANCIEROS</vt:lpstr>
      <vt:lpstr>INTERMEDIARIOS FINANCIEROS</vt:lpstr>
      <vt:lpstr>ELEMENTOS DE INVERSIONES</vt:lpstr>
      <vt:lpstr>Diapositiva 5</vt:lpstr>
      <vt:lpstr>ESTRUCTURA DEL SISTEMA FINANCIERO</vt:lpstr>
      <vt:lpstr>PRODUCTOS FINANCIEROS DE PASIVO</vt:lpstr>
      <vt:lpstr>Diapositiva 8</vt:lpstr>
      <vt:lpstr>TITULARIDAD DE LA S CUENTAS BANCARIAS</vt:lpstr>
      <vt:lpstr>DEPÓSITOS E IMPOSICIONES A PLAZO</vt:lpstr>
      <vt:lpstr>PAGARÉS BANCARIOS</vt:lpstr>
      <vt:lpstr>ACCIONES O PARTICIPACIONES PREFERENTES </vt:lpstr>
      <vt:lpstr>PRODUCTOS FINANCIEROS DE ACTIVO</vt:lpstr>
      <vt:lpstr>OPERACIONES DE ACTIVO</vt:lpstr>
      <vt:lpstr>EL RIESGO EN LAS OPERACIONES </vt:lpstr>
      <vt:lpstr>PRÉSTAMO Y CRÉDITO</vt:lpstr>
      <vt:lpstr>CRÉDITOS</vt:lpstr>
      <vt:lpstr>PRÉSTAMO</vt:lpstr>
      <vt:lpstr>Diapositiva 19</vt:lpstr>
      <vt:lpstr>Diapositiva 20</vt:lpstr>
      <vt:lpstr>Diapositiva 21</vt:lpstr>
      <vt:lpstr>CARACTERÍSTICAS DEL LEASING</vt:lpstr>
      <vt:lpstr>RENTING</vt:lpstr>
      <vt:lpstr>FACTORING</vt:lpstr>
      <vt:lpstr>DESCUENTO Y FACTORING</vt:lpstr>
      <vt:lpstr>OPERACIONES DE SERVICIOS</vt:lpstr>
      <vt:lpstr>TARJETAS BANCARIAS</vt:lpstr>
      <vt:lpstr>DOMICILIACIÓN BANCARIA</vt:lpstr>
      <vt:lpstr>INTERMEDIACIÓN DE VALORES MOBILIARIOS</vt:lpstr>
      <vt:lpstr>Diapositiva 30</vt:lpstr>
      <vt:lpstr>BANCA ELECTRÓNICA</vt:lpstr>
      <vt:lpstr>CAMBIO DE DIVISAS</vt:lpstr>
      <vt:lpstr>CHEQUE</vt:lpstr>
      <vt:lpstr>PAGARÉ</vt:lpstr>
      <vt:lpstr>TRANSFERENCIA</vt:lpstr>
      <vt:lpstr>Diapositiva 36</vt:lpstr>
      <vt:lpstr>CONFIRMING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SISTEMA FINANCIERO</dc:title>
  <dc:creator>Usuario</dc:creator>
  <cp:lastModifiedBy>Usuario</cp:lastModifiedBy>
  <cp:revision>13</cp:revision>
  <dcterms:created xsi:type="dcterms:W3CDTF">2023-09-23T10:57:06Z</dcterms:created>
  <dcterms:modified xsi:type="dcterms:W3CDTF">2023-10-05T00:17:06Z</dcterms:modified>
</cp:coreProperties>
</file>