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1" r:id="rId27"/>
    <p:sldId id="300" r:id="rId28"/>
    <p:sldId id="302" r:id="rId29"/>
    <p:sldId id="282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4DF3F0-4A56-4381-953B-1E2E283D6800}" type="datetimeFigureOut">
              <a:rPr lang="es-ES" smtClean="0"/>
              <a:pPr/>
              <a:t>13/02/2024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A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3071810"/>
            <a:ext cx="7354630" cy="1252534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Entidad autorizada para el ejercicio de la actividad aseguradora</a:t>
            </a:r>
            <a:endParaRPr lang="es-E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EVALUACIÓN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F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Importe que queda exento de cobertura por parte de la entidad aseguradora.</a:t>
            </a:r>
            <a:endParaRPr lang="es-E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FRANQUICIA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G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Límite estipulado en un contrato de seguros hasta el cual el asegurador se hace cargo de las consecuencias económicas de un siniestro</a:t>
            </a:r>
            <a:endParaRPr lang="es-E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GARANTIA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H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78605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Tomar cosas ajenas con ánimo de lucro, sin empleo de fuerza o violencia en las cosas </a:t>
            </a:r>
            <a:endParaRPr lang="es-ES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HURTO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I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 Supone el compromiso de resarcir el daño sufrido, pagar la suma estipulada o prestar algún servicio en caso de siniestro en las condiciones estipuladas en la póliza</a:t>
            </a:r>
            <a:endParaRPr lang="es-E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54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54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INDEMNIZACIÓN</a:t>
            </a:r>
            <a:endParaRPr lang="es-ES" sz="54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J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/>
              <a:t>Contingencia cubierta por los planes de pensiones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35004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8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ASEGURADORA</a:t>
            </a:r>
            <a:endParaRPr lang="es-ES" sz="8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JUBILACIÓN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L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/>
              <a:t>Ganancia dejada de percibir, que se corresponde con la que se hubiera obtenido en caso de no haberse producido las circunstancias que han causado el siniestro</a:t>
            </a:r>
            <a:endParaRPr lang="es-ES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LUCRO CESANTE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M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/>
              <a:t>Cobertura en una sola póliza de riesgos que pertenecen a distintos ramos</a:t>
            </a:r>
            <a:endParaRPr lang="es-ES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72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72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MULTIRRIESGO</a:t>
            </a:r>
            <a:endParaRPr lang="es-ES" sz="72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N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00037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Conducta que omite el mínimo cuidado y diligencia exigibles por la naturaleza de la actividad</a:t>
            </a:r>
            <a:endParaRPr lang="es-ES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72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72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NEGLIGENCIA</a:t>
            </a:r>
            <a:endParaRPr lang="es-ES" sz="72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O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Elemento sobre el que versa la cobertura del seguro</a:t>
            </a:r>
            <a:endParaRPr lang="es-ES" sz="4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88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88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OBJETO</a:t>
            </a:r>
            <a:endParaRPr lang="es-ES" sz="88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P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/>
              <a:t>Precio de un contrato de seguro</a:t>
            </a:r>
            <a:endParaRPr lang="es-E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B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Minoración del importe de la prima a satisfacer por el tomador del seguro</a:t>
            </a:r>
            <a:endParaRPr lang="es-ES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PRIMA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R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314324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Acto por el que se deja sin efecto un contrato de seguro.</a:t>
            </a:r>
            <a:endParaRPr lang="es-ES" sz="6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RESCISIÓN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S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Realización concreta del riesgo asegurado, cuyas consecuencias dañosas están cubiertas por las garantías de la póliza</a:t>
            </a:r>
            <a:endParaRPr lang="es-ES" sz="4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SINIESTRO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T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Persona que contrata una póliza de seguro y está obligada al pago de la prima</a:t>
            </a:r>
            <a:endParaRPr lang="es-ES" sz="4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80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80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TOMADOR</a:t>
            </a:r>
            <a:endParaRPr lang="es-ES" sz="80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U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/>
              <a:t>Modalidad de seguro de vida en la que el tomador asume el riesgo de la inversión, ya que la indemnización a percibir dependerá de la rentabilidad de los productos financieros a los que se vincule el seguro</a:t>
            </a:r>
            <a:endParaRPr lang="es-ES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6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UNIT LINK</a:t>
            </a:r>
            <a:endParaRPr lang="es-ES" sz="6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80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80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BONIFICACIÓN</a:t>
            </a:r>
            <a:endParaRPr lang="es-ES" sz="80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C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/>
              <a:t>Periodo de tiempo durante el cual la totalidad o parte de las coberturas no surten efecto.</a:t>
            </a:r>
            <a:endParaRPr lang="es-E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85794"/>
            <a:ext cx="8443914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CARENCIA</a:t>
            </a:r>
            <a:endParaRPr lang="es-ES" sz="96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D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Estado en el que se encuentran las personas que tienen necesidad de asistencia y/o ayudas importantes a fin de realizar los actos corrientes de la vida diaria </a:t>
            </a:r>
            <a:endParaRPr lang="es-E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72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</a:rPr>
              <a:t>DEPENDENCIA</a:t>
            </a:r>
            <a:endParaRPr lang="es-ES" sz="7200" dirty="0">
              <a:solidFill>
                <a:srgbClr val="00B0F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E</a:t>
            </a:r>
            <a:endParaRPr lang="es-ES" sz="96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560234" cy="17526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Estimación del valor económico de la pérdida o quebranto sufrido por el asegurado en sus bienes o patrimonio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335</Words>
  <Application>Microsoft Office PowerPoint</Application>
  <PresentationFormat>Presentación en pantalla (4:3)</PresentationFormat>
  <Paragraphs>76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Fundición</vt:lpstr>
      <vt:lpstr>A</vt:lpstr>
      <vt:lpstr>Diapositiva 2</vt:lpstr>
      <vt:lpstr>B</vt:lpstr>
      <vt:lpstr>Diapositiva 4</vt:lpstr>
      <vt:lpstr>C</vt:lpstr>
      <vt:lpstr>Diapositiva 6</vt:lpstr>
      <vt:lpstr>D</vt:lpstr>
      <vt:lpstr>Diapositiva 8</vt:lpstr>
      <vt:lpstr>E</vt:lpstr>
      <vt:lpstr>Diapositiva 10</vt:lpstr>
      <vt:lpstr>F</vt:lpstr>
      <vt:lpstr>Diapositiva 12</vt:lpstr>
      <vt:lpstr>G</vt:lpstr>
      <vt:lpstr>Diapositiva 14</vt:lpstr>
      <vt:lpstr>H</vt:lpstr>
      <vt:lpstr>Diapositiva 16</vt:lpstr>
      <vt:lpstr>I</vt:lpstr>
      <vt:lpstr>Diapositiva 18</vt:lpstr>
      <vt:lpstr>J</vt:lpstr>
      <vt:lpstr>Diapositiva 20</vt:lpstr>
      <vt:lpstr>L</vt:lpstr>
      <vt:lpstr>Diapositiva 22</vt:lpstr>
      <vt:lpstr>M</vt:lpstr>
      <vt:lpstr>Diapositiva 24</vt:lpstr>
      <vt:lpstr>N</vt:lpstr>
      <vt:lpstr>Diapositiva 26</vt:lpstr>
      <vt:lpstr>O</vt:lpstr>
      <vt:lpstr>Diapositiva 28</vt:lpstr>
      <vt:lpstr>P</vt:lpstr>
      <vt:lpstr>Diapositiva 30</vt:lpstr>
      <vt:lpstr>R</vt:lpstr>
      <vt:lpstr>Diapositiva 32</vt:lpstr>
      <vt:lpstr>S</vt:lpstr>
      <vt:lpstr>Diapositiva 34</vt:lpstr>
      <vt:lpstr>T</vt:lpstr>
      <vt:lpstr>Diapositiva 36</vt:lpstr>
      <vt:lpstr>U</vt:lpstr>
      <vt:lpstr>Diapositiva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Usuario</dc:creator>
  <cp:lastModifiedBy>Usuario</cp:lastModifiedBy>
  <cp:revision>4</cp:revision>
  <dcterms:created xsi:type="dcterms:W3CDTF">2023-09-21T08:05:21Z</dcterms:created>
  <dcterms:modified xsi:type="dcterms:W3CDTF">2024-02-13T17:00:33Z</dcterms:modified>
</cp:coreProperties>
</file>