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F3F0-4A56-4381-953B-1E2E283D6800}" type="datetimeFigureOut">
              <a:rPr lang="es-ES" smtClean="0"/>
              <a:pPr/>
              <a:t>21/09/2023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CEC9-834E-4346-B96F-E2622AE38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F3F0-4A56-4381-953B-1E2E283D6800}" type="datetimeFigureOut">
              <a:rPr lang="es-ES" smtClean="0"/>
              <a:pPr/>
              <a:t>21/09/2023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CEC9-834E-4346-B96F-E2622AE38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F3F0-4A56-4381-953B-1E2E283D6800}" type="datetimeFigureOut">
              <a:rPr lang="es-ES" smtClean="0"/>
              <a:pPr/>
              <a:t>21/09/2023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CEC9-834E-4346-B96F-E2622AE38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F3F0-4A56-4381-953B-1E2E283D6800}" type="datetimeFigureOut">
              <a:rPr lang="es-ES" smtClean="0"/>
              <a:pPr/>
              <a:t>21/09/2023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CEC9-834E-4346-B96F-E2622AE38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F3F0-4A56-4381-953B-1E2E283D6800}" type="datetimeFigureOut">
              <a:rPr lang="es-ES" smtClean="0"/>
              <a:pPr/>
              <a:t>21/09/2023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CEC9-834E-4346-B96F-E2622AE38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F3F0-4A56-4381-953B-1E2E283D6800}" type="datetimeFigureOut">
              <a:rPr lang="es-ES" smtClean="0"/>
              <a:pPr/>
              <a:t>21/09/2023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CEC9-834E-4346-B96F-E2622AE38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F3F0-4A56-4381-953B-1E2E283D6800}" type="datetimeFigureOut">
              <a:rPr lang="es-ES" smtClean="0"/>
              <a:pPr/>
              <a:t>21/09/2023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CEC9-834E-4346-B96F-E2622AE38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F3F0-4A56-4381-953B-1E2E283D6800}" type="datetimeFigureOut">
              <a:rPr lang="es-ES" smtClean="0"/>
              <a:pPr/>
              <a:t>21/09/2023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CEC9-834E-4346-B96F-E2622AE38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F3F0-4A56-4381-953B-1E2E283D6800}" type="datetimeFigureOut">
              <a:rPr lang="es-ES" smtClean="0"/>
              <a:pPr/>
              <a:t>21/09/2023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CEC9-834E-4346-B96F-E2622AE38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F3F0-4A56-4381-953B-1E2E283D6800}" type="datetimeFigureOut">
              <a:rPr lang="es-ES" smtClean="0"/>
              <a:pPr/>
              <a:t>21/09/2023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CEC9-834E-4346-B96F-E2622AE38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F3F0-4A56-4381-953B-1E2E283D6800}" type="datetimeFigureOut">
              <a:rPr lang="es-ES" smtClean="0"/>
              <a:pPr/>
              <a:t>21/09/2023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7ECEC9-834E-4346-B96F-E2622AE3842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4DF3F0-4A56-4381-953B-1E2E283D6800}" type="datetimeFigureOut">
              <a:rPr lang="es-ES" smtClean="0"/>
              <a:pPr/>
              <a:t>21/09/2023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7ECEC9-834E-4346-B96F-E2622AE38424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A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71472" y="2714620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6600" dirty="0" smtClean="0"/>
              <a:t>Importe no consumido de los ingresos familiares</a:t>
            </a:r>
            <a:endParaRPr lang="es-ES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EURIBOR</a:t>
            </a:r>
            <a:endParaRPr lang="es-ES" sz="9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F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42910" y="2285992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6600" dirty="0" smtClean="0"/>
              <a:t>Límite no cubierto en un seguro cuando ocurre un siniestro</a:t>
            </a:r>
            <a:endParaRPr lang="es-ES" sz="6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FRANQUICIA</a:t>
            </a:r>
            <a:endParaRPr lang="es-ES" sz="9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G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42910" y="2285992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6600" dirty="0" smtClean="0"/>
              <a:t>Se produce cuando los ingresos superan a los gastos</a:t>
            </a:r>
            <a:endParaRPr lang="es-ES" sz="6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GANANCIA</a:t>
            </a:r>
            <a:endParaRPr lang="es-ES" sz="9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H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42910" y="2285992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6600" dirty="0" smtClean="0"/>
              <a:t>Préstamo obtenido para la adquisición de una vivienda</a:t>
            </a:r>
            <a:endParaRPr lang="es-ES" sz="6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HIPOTECA</a:t>
            </a:r>
            <a:endParaRPr lang="es-ES" sz="9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I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6600" dirty="0" smtClean="0"/>
              <a:t>Diferencia entre capital final e inicial</a:t>
            </a:r>
            <a:endParaRPr lang="es-ES" sz="6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INTERÉS</a:t>
            </a:r>
            <a:endParaRPr lang="es-ES" sz="9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J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85786" y="2071678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6600" dirty="0" smtClean="0"/>
              <a:t>Momento a partir del que se puede recibir el dinero aportado en un plan de pensiones</a:t>
            </a:r>
            <a:endParaRPr lang="es-E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AHORRO</a:t>
            </a:r>
            <a:endParaRPr lang="es-ES" sz="9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JUBILACIÓN</a:t>
            </a:r>
            <a:endParaRPr lang="es-ES" sz="9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L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85786" y="3214686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6600" dirty="0" smtClean="0"/>
              <a:t>Documento que representa una deuda</a:t>
            </a:r>
            <a:endParaRPr lang="es-ES" sz="6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LETRA</a:t>
            </a:r>
            <a:endParaRPr lang="es-ES" sz="9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M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85786" y="3214686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6600" dirty="0" smtClean="0"/>
              <a:t>Capital final de una operación financiera</a:t>
            </a:r>
            <a:endParaRPr lang="es-ES" sz="6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MONTANTE</a:t>
            </a:r>
            <a:endParaRPr lang="es-ES" sz="9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O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85786" y="3214686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6600" dirty="0" smtClean="0"/>
              <a:t>Título que representa parte de una deuda</a:t>
            </a:r>
            <a:endParaRPr lang="es-ES" sz="6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OBLIGACIÓN</a:t>
            </a:r>
            <a:endParaRPr lang="es-ES" sz="9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P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857224" y="2143116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6600" dirty="0" smtClean="0"/>
              <a:t>Cantidad recibida para devolverla mediante pagos periódicos</a:t>
            </a:r>
            <a:endParaRPr lang="es-ES" sz="6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PRÉSTAMO</a:t>
            </a:r>
            <a:endParaRPr lang="es-ES" sz="9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Q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857224" y="2143116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6600" dirty="0" smtClean="0"/>
              <a:t>Acuerdo en los que se llega con los acreedores en la suspensión de pagos</a:t>
            </a:r>
            <a:endParaRPr lang="es-ES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B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71472" y="2714620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6600" dirty="0" smtClean="0"/>
              <a:t>Entidades que actúan como intermediarios </a:t>
            </a:r>
            <a:r>
              <a:rPr lang="es-ES" sz="6600" dirty="0" err="1" smtClean="0"/>
              <a:t>finencieros</a:t>
            </a:r>
            <a:endParaRPr lang="es-ES" sz="6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QUITA</a:t>
            </a:r>
            <a:endParaRPr lang="es-ES" sz="9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R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857224" y="3143248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6600" dirty="0" smtClean="0"/>
              <a:t>Retirada de fondos de una cuenta bancaria</a:t>
            </a:r>
            <a:endParaRPr lang="es-ES" sz="66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REINTEGRO</a:t>
            </a:r>
            <a:endParaRPr lang="es-ES" sz="9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S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928662" y="2643182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6600" dirty="0" smtClean="0"/>
              <a:t>Importe que se tiene en una cuenta bancaria</a:t>
            </a:r>
            <a:endParaRPr lang="es-ES" sz="66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SALDO</a:t>
            </a:r>
            <a:endParaRPr lang="es-ES" sz="9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T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928662" y="2643182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6600" dirty="0" smtClean="0"/>
              <a:t>Orden para enviar dinero a otra cuenta bancaria</a:t>
            </a:r>
            <a:endParaRPr lang="es-ES" sz="66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6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TRANSFERENCIA</a:t>
            </a:r>
            <a:endParaRPr lang="es-ES" sz="6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U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928662" y="2643182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6600" dirty="0" smtClean="0"/>
              <a:t>Límite a partir del que se consigue un objetivo</a:t>
            </a:r>
            <a:endParaRPr lang="es-ES" sz="66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6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UMBRAL</a:t>
            </a:r>
            <a:endParaRPr lang="es-ES" sz="6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V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928662" y="2643182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6600" dirty="0" smtClean="0"/>
              <a:t>Fecha en la que debe ser cobrada una deuda</a:t>
            </a:r>
            <a:endParaRPr lang="es-ES" sz="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BANCOS</a:t>
            </a:r>
            <a:endParaRPr lang="es-ES" sz="9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6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VENCIMIENTO</a:t>
            </a:r>
            <a:endParaRPr lang="es-ES" sz="6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W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928662" y="2643182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6600" dirty="0" smtClean="0"/>
              <a:t>Opción de comprar o vender un título</a:t>
            </a:r>
            <a:endParaRPr lang="es-ES" sz="66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80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WARRANTS</a:t>
            </a:r>
            <a:endParaRPr lang="es-ES" sz="80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C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71472" y="2285992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6600" dirty="0" smtClean="0"/>
              <a:t>Operación utilizada para garantizar el pago a proveedores</a:t>
            </a:r>
            <a:endParaRPr lang="es-ES" sz="6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785794"/>
            <a:ext cx="8443914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CONFIRMING</a:t>
            </a:r>
            <a:endParaRPr lang="es-ES" sz="9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D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71472" y="2714620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6600" dirty="0" smtClean="0"/>
              <a:t>Clase de rentas que tienen un periodo de carencia</a:t>
            </a:r>
            <a:endParaRPr lang="es-ES" sz="6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9600" dirty="0" smtClean="0"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es-ES" sz="9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DIFERIDA</a:t>
            </a:r>
            <a:endParaRPr lang="es-ES" sz="9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4144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E</a:t>
            </a:r>
            <a:endParaRPr lang="es-ES" sz="9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42910" y="2285992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s-ES" sz="6600" dirty="0" smtClean="0"/>
              <a:t>Tipo de referencia utilizado en los préstamos a interés variable</a:t>
            </a:r>
            <a:endParaRPr lang="es-ES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218</Words>
  <Application>Microsoft Office PowerPoint</Application>
  <PresentationFormat>Presentación en pantalla (4:3)</PresentationFormat>
  <Paragraphs>84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3" baseType="lpstr">
      <vt:lpstr>Flujo</vt:lpstr>
      <vt:lpstr>A</vt:lpstr>
      <vt:lpstr>Diapositiva 2</vt:lpstr>
      <vt:lpstr>B</vt:lpstr>
      <vt:lpstr>Diapositiva 4</vt:lpstr>
      <vt:lpstr>C</vt:lpstr>
      <vt:lpstr>Diapositiva 6</vt:lpstr>
      <vt:lpstr>D</vt:lpstr>
      <vt:lpstr>Diapositiva 8</vt:lpstr>
      <vt:lpstr>E</vt:lpstr>
      <vt:lpstr>Diapositiva 10</vt:lpstr>
      <vt:lpstr>F</vt:lpstr>
      <vt:lpstr>Diapositiva 12</vt:lpstr>
      <vt:lpstr>G</vt:lpstr>
      <vt:lpstr>Diapositiva 14</vt:lpstr>
      <vt:lpstr>H</vt:lpstr>
      <vt:lpstr>Diapositiva 16</vt:lpstr>
      <vt:lpstr>I</vt:lpstr>
      <vt:lpstr>Diapositiva 18</vt:lpstr>
      <vt:lpstr>J</vt:lpstr>
      <vt:lpstr>Diapositiva 20</vt:lpstr>
      <vt:lpstr>L</vt:lpstr>
      <vt:lpstr>Diapositiva 22</vt:lpstr>
      <vt:lpstr>M</vt:lpstr>
      <vt:lpstr>Diapositiva 24</vt:lpstr>
      <vt:lpstr>O</vt:lpstr>
      <vt:lpstr>Diapositiva 26</vt:lpstr>
      <vt:lpstr>P</vt:lpstr>
      <vt:lpstr>Diapositiva 28</vt:lpstr>
      <vt:lpstr>Q</vt:lpstr>
      <vt:lpstr>Diapositiva 30</vt:lpstr>
      <vt:lpstr>R</vt:lpstr>
      <vt:lpstr>Diapositiva 32</vt:lpstr>
      <vt:lpstr>S</vt:lpstr>
      <vt:lpstr>Diapositiva 34</vt:lpstr>
      <vt:lpstr>T</vt:lpstr>
      <vt:lpstr>Diapositiva 36</vt:lpstr>
      <vt:lpstr>U</vt:lpstr>
      <vt:lpstr>Diapositiva 38</vt:lpstr>
      <vt:lpstr>V</vt:lpstr>
      <vt:lpstr>Diapositiva 40</vt:lpstr>
      <vt:lpstr>W</vt:lpstr>
      <vt:lpstr>Diapositiva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Usuario</dc:creator>
  <cp:lastModifiedBy>Usuario</cp:lastModifiedBy>
  <cp:revision>2</cp:revision>
  <dcterms:created xsi:type="dcterms:W3CDTF">2023-09-21T08:05:21Z</dcterms:created>
  <dcterms:modified xsi:type="dcterms:W3CDTF">2023-09-21T10:09:07Z</dcterms:modified>
</cp:coreProperties>
</file>